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43891200" cx="32918400"/>
  <p:notesSz cx="6858000" cy="9144000"/>
  <p:embeddedFontLst>
    <p:embeddedFont>
      <p:font typeface="Poppins"/>
      <p:regular r:id="rId7"/>
      <p:bold r:id="rId8"/>
      <p:italic r:id="rId9"/>
      <p:boldItalic r:id="rId10"/>
    </p:embeddedFont>
    <p:embeddedFont>
      <p:font typeface="Poppins Medium"/>
      <p:regular r:id="rId11"/>
      <p:bold r:id="rId12"/>
      <p:italic r:id="rId13"/>
      <p:boldItalic r:id="rId14"/>
    </p:embeddedFont>
    <p:embeddedFont>
      <p:font typeface="Poppins SemiBold"/>
      <p:regular r:id="rId15"/>
      <p:bold r:id="rId16"/>
      <p:italic r:id="rId17"/>
      <p:boldItalic r:id="rId18"/>
    </p:embeddedFont>
    <p:embeddedFont>
      <p:font typeface="Poppins ExtraBold"/>
      <p:bold r:id="rId19"/>
      <p:boldItalic r:id="rId20"/>
    </p:embeddedFont>
    <p:embeddedFont>
      <p:font typeface="Poppins ExtraLight"/>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764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7648"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ExtraBold-boldItalic.fntdata"/><Relationship Id="rId11" Type="http://schemas.openxmlformats.org/officeDocument/2006/relationships/font" Target="fonts/PoppinsMedium-regular.fntdata"/><Relationship Id="rId22" Type="http://schemas.openxmlformats.org/officeDocument/2006/relationships/font" Target="fonts/PoppinsExtraLight-bold.fntdata"/><Relationship Id="rId10" Type="http://schemas.openxmlformats.org/officeDocument/2006/relationships/font" Target="fonts/Poppins-boldItalic.fntdata"/><Relationship Id="rId21" Type="http://schemas.openxmlformats.org/officeDocument/2006/relationships/font" Target="fonts/PoppinsExtraLight-regular.fntdata"/><Relationship Id="rId13" Type="http://schemas.openxmlformats.org/officeDocument/2006/relationships/font" Target="fonts/PoppinsMedium-italic.fntdata"/><Relationship Id="rId24" Type="http://schemas.openxmlformats.org/officeDocument/2006/relationships/font" Target="fonts/PoppinsExtraLight-boldItalic.fntdata"/><Relationship Id="rId12" Type="http://schemas.openxmlformats.org/officeDocument/2006/relationships/font" Target="fonts/PoppinsMedium-bold.fntdata"/><Relationship Id="rId23" Type="http://schemas.openxmlformats.org/officeDocument/2006/relationships/font" Target="fonts/PoppinsExtraLigh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Poppins-italic.fntdata"/><Relationship Id="rId15" Type="http://schemas.openxmlformats.org/officeDocument/2006/relationships/font" Target="fonts/PoppinsSemiBold-regular.fntdata"/><Relationship Id="rId14" Type="http://schemas.openxmlformats.org/officeDocument/2006/relationships/font" Target="fonts/PoppinsMedium-boldItalic.fntdata"/><Relationship Id="rId17" Type="http://schemas.openxmlformats.org/officeDocument/2006/relationships/font" Target="fonts/PoppinsSemiBold-italic.fntdata"/><Relationship Id="rId16" Type="http://schemas.openxmlformats.org/officeDocument/2006/relationships/font" Target="fonts/PoppinsSemiBold-bold.fntdata"/><Relationship Id="rId5" Type="http://schemas.openxmlformats.org/officeDocument/2006/relationships/notesMaster" Target="notesMasters/notesMaster1.xml"/><Relationship Id="rId19" Type="http://schemas.openxmlformats.org/officeDocument/2006/relationships/font" Target="fonts/PoppinsExtraBold-bold.fntdata"/><Relationship Id="rId6" Type="http://schemas.openxmlformats.org/officeDocument/2006/relationships/slide" Target="slides/slide1.xml"/><Relationship Id="rId18" Type="http://schemas.openxmlformats.org/officeDocument/2006/relationships/font" Target="fonts/PoppinsSemiBold-boldItalic.fntdata"/><Relationship Id="rId7" Type="http://schemas.openxmlformats.org/officeDocument/2006/relationships/font" Target="fonts/Poppins-regular.fntdata"/><Relationship Id="rId8" Type="http://schemas.openxmlformats.org/officeDocument/2006/relationships/font" Target="fonts/Poppins-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43431" y="685800"/>
            <a:ext cx="2571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43431" y="685800"/>
            <a:ext cx="25719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122150" y="6353707"/>
            <a:ext cx="30674400" cy="17516100"/>
          </a:xfrm>
          <a:prstGeom prst="rect">
            <a:avLst/>
          </a:prstGeom>
        </p:spPr>
        <p:txBody>
          <a:bodyPr anchorCtr="0" anchor="b" bIns="504750" lIns="504750" spcFirstLastPara="1" rIns="504750" wrap="square" tIns="504750">
            <a:normAutofit/>
          </a:bodyPr>
          <a:lstStyle>
            <a:lvl1pPr lvl="0" algn="ctr">
              <a:spcBef>
                <a:spcPts val="0"/>
              </a:spcBef>
              <a:spcAft>
                <a:spcPts val="0"/>
              </a:spcAft>
              <a:buSzPts val="28700"/>
              <a:buNone/>
              <a:defRPr sz="28700"/>
            </a:lvl1pPr>
            <a:lvl2pPr lvl="1" algn="ctr">
              <a:spcBef>
                <a:spcPts val="0"/>
              </a:spcBef>
              <a:spcAft>
                <a:spcPts val="0"/>
              </a:spcAft>
              <a:buSzPts val="28700"/>
              <a:buNone/>
              <a:defRPr sz="28700"/>
            </a:lvl2pPr>
            <a:lvl3pPr lvl="2" algn="ctr">
              <a:spcBef>
                <a:spcPts val="0"/>
              </a:spcBef>
              <a:spcAft>
                <a:spcPts val="0"/>
              </a:spcAft>
              <a:buSzPts val="28700"/>
              <a:buNone/>
              <a:defRPr sz="28700"/>
            </a:lvl3pPr>
            <a:lvl4pPr lvl="3" algn="ctr">
              <a:spcBef>
                <a:spcPts val="0"/>
              </a:spcBef>
              <a:spcAft>
                <a:spcPts val="0"/>
              </a:spcAft>
              <a:buSzPts val="28700"/>
              <a:buNone/>
              <a:defRPr sz="28700"/>
            </a:lvl4pPr>
            <a:lvl5pPr lvl="4" algn="ctr">
              <a:spcBef>
                <a:spcPts val="0"/>
              </a:spcBef>
              <a:spcAft>
                <a:spcPts val="0"/>
              </a:spcAft>
              <a:buSzPts val="28700"/>
              <a:buNone/>
              <a:defRPr sz="28700"/>
            </a:lvl5pPr>
            <a:lvl6pPr lvl="5" algn="ctr">
              <a:spcBef>
                <a:spcPts val="0"/>
              </a:spcBef>
              <a:spcAft>
                <a:spcPts val="0"/>
              </a:spcAft>
              <a:buSzPts val="28700"/>
              <a:buNone/>
              <a:defRPr sz="28700"/>
            </a:lvl6pPr>
            <a:lvl7pPr lvl="6" algn="ctr">
              <a:spcBef>
                <a:spcPts val="0"/>
              </a:spcBef>
              <a:spcAft>
                <a:spcPts val="0"/>
              </a:spcAft>
              <a:buSzPts val="28700"/>
              <a:buNone/>
              <a:defRPr sz="28700"/>
            </a:lvl7pPr>
            <a:lvl8pPr lvl="7" algn="ctr">
              <a:spcBef>
                <a:spcPts val="0"/>
              </a:spcBef>
              <a:spcAft>
                <a:spcPts val="0"/>
              </a:spcAft>
              <a:buSzPts val="28700"/>
              <a:buNone/>
              <a:defRPr sz="28700"/>
            </a:lvl8pPr>
            <a:lvl9pPr lvl="8" algn="ctr">
              <a:spcBef>
                <a:spcPts val="0"/>
              </a:spcBef>
              <a:spcAft>
                <a:spcPts val="0"/>
              </a:spcAft>
              <a:buSzPts val="28700"/>
              <a:buNone/>
              <a:defRPr sz="28700"/>
            </a:lvl9pPr>
          </a:lstStyle>
          <a:p/>
        </p:txBody>
      </p:sp>
      <p:sp>
        <p:nvSpPr>
          <p:cNvPr id="11" name="Google Shape;11;p2"/>
          <p:cNvSpPr txBox="1"/>
          <p:nvPr>
            <p:ph idx="1" type="subTitle"/>
          </p:nvPr>
        </p:nvSpPr>
        <p:spPr>
          <a:xfrm>
            <a:off x="1122120" y="24184533"/>
            <a:ext cx="30674400" cy="6764100"/>
          </a:xfrm>
          <a:prstGeom prst="rect">
            <a:avLst/>
          </a:prstGeom>
        </p:spPr>
        <p:txBody>
          <a:bodyPr anchorCtr="0" anchor="t" bIns="504750" lIns="504750" spcFirstLastPara="1" rIns="504750" wrap="square" tIns="504750">
            <a:normAutofit/>
          </a:bodyPr>
          <a:lstStyle>
            <a:lvl1pPr lvl="0" algn="ctr">
              <a:lnSpc>
                <a:spcPct val="100000"/>
              </a:lnSpc>
              <a:spcBef>
                <a:spcPts val="0"/>
              </a:spcBef>
              <a:spcAft>
                <a:spcPts val="0"/>
              </a:spcAft>
              <a:buSzPts val="15500"/>
              <a:buNone/>
              <a:defRPr sz="15500"/>
            </a:lvl1pPr>
            <a:lvl2pPr lvl="1" algn="ctr">
              <a:lnSpc>
                <a:spcPct val="100000"/>
              </a:lnSpc>
              <a:spcBef>
                <a:spcPts val="0"/>
              </a:spcBef>
              <a:spcAft>
                <a:spcPts val="0"/>
              </a:spcAft>
              <a:buSzPts val="15500"/>
              <a:buNone/>
              <a:defRPr sz="15500"/>
            </a:lvl2pPr>
            <a:lvl3pPr lvl="2" algn="ctr">
              <a:lnSpc>
                <a:spcPct val="100000"/>
              </a:lnSpc>
              <a:spcBef>
                <a:spcPts val="0"/>
              </a:spcBef>
              <a:spcAft>
                <a:spcPts val="0"/>
              </a:spcAft>
              <a:buSzPts val="15500"/>
              <a:buNone/>
              <a:defRPr sz="15500"/>
            </a:lvl3pPr>
            <a:lvl4pPr lvl="3" algn="ctr">
              <a:lnSpc>
                <a:spcPct val="100000"/>
              </a:lnSpc>
              <a:spcBef>
                <a:spcPts val="0"/>
              </a:spcBef>
              <a:spcAft>
                <a:spcPts val="0"/>
              </a:spcAft>
              <a:buSzPts val="15500"/>
              <a:buNone/>
              <a:defRPr sz="15500"/>
            </a:lvl4pPr>
            <a:lvl5pPr lvl="4" algn="ctr">
              <a:lnSpc>
                <a:spcPct val="100000"/>
              </a:lnSpc>
              <a:spcBef>
                <a:spcPts val="0"/>
              </a:spcBef>
              <a:spcAft>
                <a:spcPts val="0"/>
              </a:spcAft>
              <a:buSzPts val="15500"/>
              <a:buNone/>
              <a:defRPr sz="15500"/>
            </a:lvl5pPr>
            <a:lvl6pPr lvl="5" algn="ctr">
              <a:lnSpc>
                <a:spcPct val="100000"/>
              </a:lnSpc>
              <a:spcBef>
                <a:spcPts val="0"/>
              </a:spcBef>
              <a:spcAft>
                <a:spcPts val="0"/>
              </a:spcAft>
              <a:buSzPts val="15500"/>
              <a:buNone/>
              <a:defRPr sz="15500"/>
            </a:lvl6pPr>
            <a:lvl7pPr lvl="6" algn="ctr">
              <a:lnSpc>
                <a:spcPct val="100000"/>
              </a:lnSpc>
              <a:spcBef>
                <a:spcPts val="0"/>
              </a:spcBef>
              <a:spcAft>
                <a:spcPts val="0"/>
              </a:spcAft>
              <a:buSzPts val="15500"/>
              <a:buNone/>
              <a:defRPr sz="15500"/>
            </a:lvl7pPr>
            <a:lvl8pPr lvl="7" algn="ctr">
              <a:lnSpc>
                <a:spcPct val="100000"/>
              </a:lnSpc>
              <a:spcBef>
                <a:spcPts val="0"/>
              </a:spcBef>
              <a:spcAft>
                <a:spcPts val="0"/>
              </a:spcAft>
              <a:buSzPts val="15500"/>
              <a:buNone/>
              <a:defRPr sz="15500"/>
            </a:lvl8pPr>
            <a:lvl9pPr lvl="8" algn="ctr">
              <a:lnSpc>
                <a:spcPct val="100000"/>
              </a:lnSpc>
              <a:spcBef>
                <a:spcPts val="0"/>
              </a:spcBef>
              <a:spcAft>
                <a:spcPts val="0"/>
              </a:spcAft>
              <a:buSzPts val="15500"/>
              <a:buNone/>
              <a:defRPr sz="15500"/>
            </a:lvl9pPr>
          </a:lstStyle>
          <a:p/>
        </p:txBody>
      </p:sp>
      <p:sp>
        <p:nvSpPr>
          <p:cNvPr id="12" name="Google Shape;12;p2"/>
          <p:cNvSpPr txBox="1"/>
          <p:nvPr>
            <p:ph idx="12" type="sldNum"/>
          </p:nvPr>
        </p:nvSpPr>
        <p:spPr>
          <a:xfrm>
            <a:off x="30500848" y="39792783"/>
            <a:ext cx="1975200" cy="3358800"/>
          </a:xfrm>
          <a:prstGeom prst="rect">
            <a:avLst/>
          </a:prstGeom>
        </p:spPr>
        <p:txBody>
          <a:bodyPr anchorCtr="0" anchor="ctr" bIns="504750" lIns="504750" spcFirstLastPara="1" rIns="504750" wrap="square" tIns="5047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122120" y="9438933"/>
            <a:ext cx="30674400" cy="16755300"/>
          </a:xfrm>
          <a:prstGeom prst="rect">
            <a:avLst/>
          </a:prstGeom>
        </p:spPr>
        <p:txBody>
          <a:bodyPr anchorCtr="0" anchor="b" bIns="504750" lIns="504750" spcFirstLastPara="1" rIns="504750" wrap="square" tIns="504750">
            <a:normAutofit/>
          </a:bodyPr>
          <a:lstStyle>
            <a:lvl1pPr lvl="0" algn="ctr">
              <a:spcBef>
                <a:spcPts val="0"/>
              </a:spcBef>
              <a:spcAft>
                <a:spcPts val="0"/>
              </a:spcAft>
              <a:buSzPts val="66300"/>
              <a:buNone/>
              <a:defRPr sz="66300"/>
            </a:lvl1pPr>
            <a:lvl2pPr lvl="1" algn="ctr">
              <a:spcBef>
                <a:spcPts val="0"/>
              </a:spcBef>
              <a:spcAft>
                <a:spcPts val="0"/>
              </a:spcAft>
              <a:buSzPts val="66300"/>
              <a:buNone/>
              <a:defRPr sz="66300"/>
            </a:lvl2pPr>
            <a:lvl3pPr lvl="2" algn="ctr">
              <a:spcBef>
                <a:spcPts val="0"/>
              </a:spcBef>
              <a:spcAft>
                <a:spcPts val="0"/>
              </a:spcAft>
              <a:buSzPts val="66300"/>
              <a:buNone/>
              <a:defRPr sz="66300"/>
            </a:lvl3pPr>
            <a:lvl4pPr lvl="3" algn="ctr">
              <a:spcBef>
                <a:spcPts val="0"/>
              </a:spcBef>
              <a:spcAft>
                <a:spcPts val="0"/>
              </a:spcAft>
              <a:buSzPts val="66300"/>
              <a:buNone/>
              <a:defRPr sz="66300"/>
            </a:lvl4pPr>
            <a:lvl5pPr lvl="4" algn="ctr">
              <a:spcBef>
                <a:spcPts val="0"/>
              </a:spcBef>
              <a:spcAft>
                <a:spcPts val="0"/>
              </a:spcAft>
              <a:buSzPts val="66300"/>
              <a:buNone/>
              <a:defRPr sz="66300"/>
            </a:lvl5pPr>
            <a:lvl6pPr lvl="5" algn="ctr">
              <a:spcBef>
                <a:spcPts val="0"/>
              </a:spcBef>
              <a:spcAft>
                <a:spcPts val="0"/>
              </a:spcAft>
              <a:buSzPts val="66300"/>
              <a:buNone/>
              <a:defRPr sz="66300"/>
            </a:lvl6pPr>
            <a:lvl7pPr lvl="6" algn="ctr">
              <a:spcBef>
                <a:spcPts val="0"/>
              </a:spcBef>
              <a:spcAft>
                <a:spcPts val="0"/>
              </a:spcAft>
              <a:buSzPts val="66300"/>
              <a:buNone/>
              <a:defRPr sz="66300"/>
            </a:lvl7pPr>
            <a:lvl8pPr lvl="7" algn="ctr">
              <a:spcBef>
                <a:spcPts val="0"/>
              </a:spcBef>
              <a:spcAft>
                <a:spcPts val="0"/>
              </a:spcAft>
              <a:buSzPts val="66300"/>
              <a:buNone/>
              <a:defRPr sz="66300"/>
            </a:lvl8pPr>
            <a:lvl9pPr lvl="8" algn="ctr">
              <a:spcBef>
                <a:spcPts val="0"/>
              </a:spcBef>
              <a:spcAft>
                <a:spcPts val="0"/>
              </a:spcAft>
              <a:buSzPts val="66300"/>
              <a:buNone/>
              <a:defRPr sz="66300"/>
            </a:lvl9pPr>
          </a:lstStyle>
          <a:p>
            <a:r>
              <a:t>xx%</a:t>
            </a:r>
          </a:p>
        </p:txBody>
      </p:sp>
      <p:sp>
        <p:nvSpPr>
          <p:cNvPr id="46" name="Google Shape;46;p11"/>
          <p:cNvSpPr txBox="1"/>
          <p:nvPr>
            <p:ph idx="1" type="body"/>
          </p:nvPr>
        </p:nvSpPr>
        <p:spPr>
          <a:xfrm>
            <a:off x="1122120" y="26898987"/>
            <a:ext cx="30674400" cy="11100000"/>
          </a:xfrm>
          <a:prstGeom prst="rect">
            <a:avLst/>
          </a:prstGeom>
        </p:spPr>
        <p:txBody>
          <a:bodyPr anchorCtr="0" anchor="t" bIns="504750" lIns="504750" spcFirstLastPara="1" rIns="504750" wrap="square" tIns="504750">
            <a:normAutofit/>
          </a:bodyPr>
          <a:lstStyle>
            <a:lvl1pPr indent="-863600" lvl="0" marL="457200" algn="ctr">
              <a:spcBef>
                <a:spcPts val="0"/>
              </a:spcBef>
              <a:spcAft>
                <a:spcPts val="0"/>
              </a:spcAft>
              <a:buSzPts val="10000"/>
              <a:buChar char="●"/>
              <a:defRPr/>
            </a:lvl1pPr>
            <a:lvl2pPr indent="-723900" lvl="1" marL="914400" algn="ctr">
              <a:spcBef>
                <a:spcPts val="0"/>
              </a:spcBef>
              <a:spcAft>
                <a:spcPts val="0"/>
              </a:spcAft>
              <a:buSzPts val="7800"/>
              <a:buChar char="○"/>
              <a:defRPr/>
            </a:lvl2pPr>
            <a:lvl3pPr indent="-723900" lvl="2" marL="1371600" algn="ctr">
              <a:spcBef>
                <a:spcPts val="0"/>
              </a:spcBef>
              <a:spcAft>
                <a:spcPts val="0"/>
              </a:spcAft>
              <a:buSzPts val="7800"/>
              <a:buChar char="■"/>
              <a:defRPr/>
            </a:lvl3pPr>
            <a:lvl4pPr indent="-723900" lvl="3" marL="1828800" algn="ctr">
              <a:spcBef>
                <a:spcPts val="0"/>
              </a:spcBef>
              <a:spcAft>
                <a:spcPts val="0"/>
              </a:spcAft>
              <a:buSzPts val="7800"/>
              <a:buChar char="●"/>
              <a:defRPr/>
            </a:lvl4pPr>
            <a:lvl5pPr indent="-723900" lvl="4" marL="2286000" algn="ctr">
              <a:spcBef>
                <a:spcPts val="0"/>
              </a:spcBef>
              <a:spcAft>
                <a:spcPts val="0"/>
              </a:spcAft>
              <a:buSzPts val="7800"/>
              <a:buChar char="○"/>
              <a:defRPr/>
            </a:lvl5pPr>
            <a:lvl6pPr indent="-723900" lvl="5" marL="2743200" algn="ctr">
              <a:spcBef>
                <a:spcPts val="0"/>
              </a:spcBef>
              <a:spcAft>
                <a:spcPts val="0"/>
              </a:spcAft>
              <a:buSzPts val="7800"/>
              <a:buChar char="■"/>
              <a:defRPr/>
            </a:lvl6pPr>
            <a:lvl7pPr indent="-723900" lvl="6" marL="3200400" algn="ctr">
              <a:spcBef>
                <a:spcPts val="0"/>
              </a:spcBef>
              <a:spcAft>
                <a:spcPts val="0"/>
              </a:spcAft>
              <a:buSzPts val="7800"/>
              <a:buChar char="●"/>
              <a:defRPr/>
            </a:lvl7pPr>
            <a:lvl8pPr indent="-723900" lvl="7" marL="3657600" algn="ctr">
              <a:spcBef>
                <a:spcPts val="0"/>
              </a:spcBef>
              <a:spcAft>
                <a:spcPts val="0"/>
              </a:spcAft>
              <a:buSzPts val="7800"/>
              <a:buChar char="○"/>
              <a:defRPr/>
            </a:lvl8pPr>
            <a:lvl9pPr indent="-723900" lvl="8" marL="4114800" algn="ctr">
              <a:spcBef>
                <a:spcPts val="0"/>
              </a:spcBef>
              <a:spcAft>
                <a:spcPts val="0"/>
              </a:spcAft>
              <a:buSzPts val="7800"/>
              <a:buChar char="■"/>
              <a:defRPr/>
            </a:lvl9pPr>
          </a:lstStyle>
          <a:p/>
        </p:txBody>
      </p:sp>
      <p:sp>
        <p:nvSpPr>
          <p:cNvPr id="47" name="Google Shape;47;p11"/>
          <p:cNvSpPr txBox="1"/>
          <p:nvPr>
            <p:ph idx="12" type="sldNum"/>
          </p:nvPr>
        </p:nvSpPr>
        <p:spPr>
          <a:xfrm>
            <a:off x="30500848" y="39792783"/>
            <a:ext cx="1975200" cy="3358800"/>
          </a:xfrm>
          <a:prstGeom prst="rect">
            <a:avLst/>
          </a:prstGeom>
        </p:spPr>
        <p:txBody>
          <a:bodyPr anchorCtr="0" anchor="ctr" bIns="504750" lIns="504750" spcFirstLastPara="1" rIns="504750" wrap="square" tIns="5047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30500848" y="39792783"/>
            <a:ext cx="1975200" cy="3358800"/>
          </a:xfrm>
          <a:prstGeom prst="rect">
            <a:avLst/>
          </a:prstGeom>
        </p:spPr>
        <p:txBody>
          <a:bodyPr anchorCtr="0" anchor="ctr" bIns="504750" lIns="504750" spcFirstLastPara="1" rIns="504750" wrap="square" tIns="5047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122120" y="18353920"/>
            <a:ext cx="30674400" cy="7183200"/>
          </a:xfrm>
          <a:prstGeom prst="rect">
            <a:avLst/>
          </a:prstGeom>
        </p:spPr>
        <p:txBody>
          <a:bodyPr anchorCtr="0" anchor="ctr" bIns="504750" lIns="504750" spcFirstLastPara="1" rIns="504750" wrap="square" tIns="504750">
            <a:normAutofit/>
          </a:bodyPr>
          <a:lstStyle>
            <a:lvl1pPr lvl="0" algn="ctr">
              <a:spcBef>
                <a:spcPts val="0"/>
              </a:spcBef>
              <a:spcAft>
                <a:spcPts val="0"/>
              </a:spcAft>
              <a:buSzPts val="19900"/>
              <a:buNone/>
              <a:defRPr sz="19900"/>
            </a:lvl1pPr>
            <a:lvl2pPr lvl="1" algn="ctr">
              <a:spcBef>
                <a:spcPts val="0"/>
              </a:spcBef>
              <a:spcAft>
                <a:spcPts val="0"/>
              </a:spcAft>
              <a:buSzPts val="19900"/>
              <a:buNone/>
              <a:defRPr sz="19900"/>
            </a:lvl2pPr>
            <a:lvl3pPr lvl="2" algn="ctr">
              <a:spcBef>
                <a:spcPts val="0"/>
              </a:spcBef>
              <a:spcAft>
                <a:spcPts val="0"/>
              </a:spcAft>
              <a:buSzPts val="19900"/>
              <a:buNone/>
              <a:defRPr sz="19900"/>
            </a:lvl3pPr>
            <a:lvl4pPr lvl="3" algn="ctr">
              <a:spcBef>
                <a:spcPts val="0"/>
              </a:spcBef>
              <a:spcAft>
                <a:spcPts val="0"/>
              </a:spcAft>
              <a:buSzPts val="19900"/>
              <a:buNone/>
              <a:defRPr sz="19900"/>
            </a:lvl4pPr>
            <a:lvl5pPr lvl="4" algn="ctr">
              <a:spcBef>
                <a:spcPts val="0"/>
              </a:spcBef>
              <a:spcAft>
                <a:spcPts val="0"/>
              </a:spcAft>
              <a:buSzPts val="19900"/>
              <a:buNone/>
              <a:defRPr sz="19900"/>
            </a:lvl5pPr>
            <a:lvl6pPr lvl="5" algn="ctr">
              <a:spcBef>
                <a:spcPts val="0"/>
              </a:spcBef>
              <a:spcAft>
                <a:spcPts val="0"/>
              </a:spcAft>
              <a:buSzPts val="19900"/>
              <a:buNone/>
              <a:defRPr sz="19900"/>
            </a:lvl6pPr>
            <a:lvl7pPr lvl="6" algn="ctr">
              <a:spcBef>
                <a:spcPts val="0"/>
              </a:spcBef>
              <a:spcAft>
                <a:spcPts val="0"/>
              </a:spcAft>
              <a:buSzPts val="19900"/>
              <a:buNone/>
              <a:defRPr sz="19900"/>
            </a:lvl7pPr>
            <a:lvl8pPr lvl="7" algn="ctr">
              <a:spcBef>
                <a:spcPts val="0"/>
              </a:spcBef>
              <a:spcAft>
                <a:spcPts val="0"/>
              </a:spcAft>
              <a:buSzPts val="19900"/>
              <a:buNone/>
              <a:defRPr sz="19900"/>
            </a:lvl8pPr>
            <a:lvl9pPr lvl="8" algn="ctr">
              <a:spcBef>
                <a:spcPts val="0"/>
              </a:spcBef>
              <a:spcAft>
                <a:spcPts val="0"/>
              </a:spcAft>
              <a:buSzPts val="19900"/>
              <a:buNone/>
              <a:defRPr sz="19900"/>
            </a:lvl9pPr>
          </a:lstStyle>
          <a:p/>
        </p:txBody>
      </p:sp>
      <p:sp>
        <p:nvSpPr>
          <p:cNvPr id="15" name="Google Shape;15;p3"/>
          <p:cNvSpPr txBox="1"/>
          <p:nvPr>
            <p:ph idx="12" type="sldNum"/>
          </p:nvPr>
        </p:nvSpPr>
        <p:spPr>
          <a:xfrm>
            <a:off x="30500848" y="39792783"/>
            <a:ext cx="1975200" cy="3358800"/>
          </a:xfrm>
          <a:prstGeom prst="rect">
            <a:avLst/>
          </a:prstGeom>
        </p:spPr>
        <p:txBody>
          <a:bodyPr anchorCtr="0" anchor="ctr" bIns="504750" lIns="504750" spcFirstLastPara="1" rIns="504750" wrap="square" tIns="5047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122120" y="3797547"/>
            <a:ext cx="30674400" cy="4887300"/>
          </a:xfrm>
          <a:prstGeom prst="rect">
            <a:avLst/>
          </a:prstGeom>
        </p:spPr>
        <p:txBody>
          <a:bodyPr anchorCtr="0" anchor="t" bIns="504750" lIns="504750" spcFirstLastPara="1" rIns="504750" wrap="square" tIns="504750">
            <a:normAutofit/>
          </a:bodyPr>
          <a:lstStyle>
            <a:lvl1pPr lvl="0">
              <a:spcBef>
                <a:spcPts val="0"/>
              </a:spcBef>
              <a:spcAft>
                <a:spcPts val="0"/>
              </a:spcAft>
              <a:buSzPts val="15500"/>
              <a:buNone/>
              <a:defRPr/>
            </a:lvl1pPr>
            <a:lvl2pPr lvl="1">
              <a:spcBef>
                <a:spcPts val="0"/>
              </a:spcBef>
              <a:spcAft>
                <a:spcPts val="0"/>
              </a:spcAft>
              <a:buSzPts val="15500"/>
              <a:buNone/>
              <a:defRPr/>
            </a:lvl2pPr>
            <a:lvl3pPr lvl="2">
              <a:spcBef>
                <a:spcPts val="0"/>
              </a:spcBef>
              <a:spcAft>
                <a:spcPts val="0"/>
              </a:spcAft>
              <a:buSzPts val="15500"/>
              <a:buNone/>
              <a:defRPr/>
            </a:lvl3pPr>
            <a:lvl4pPr lvl="3">
              <a:spcBef>
                <a:spcPts val="0"/>
              </a:spcBef>
              <a:spcAft>
                <a:spcPts val="0"/>
              </a:spcAft>
              <a:buSzPts val="15500"/>
              <a:buNone/>
              <a:defRPr/>
            </a:lvl4pPr>
            <a:lvl5pPr lvl="4">
              <a:spcBef>
                <a:spcPts val="0"/>
              </a:spcBef>
              <a:spcAft>
                <a:spcPts val="0"/>
              </a:spcAft>
              <a:buSzPts val="15500"/>
              <a:buNone/>
              <a:defRPr/>
            </a:lvl5pPr>
            <a:lvl6pPr lvl="5">
              <a:spcBef>
                <a:spcPts val="0"/>
              </a:spcBef>
              <a:spcAft>
                <a:spcPts val="0"/>
              </a:spcAft>
              <a:buSzPts val="15500"/>
              <a:buNone/>
              <a:defRPr/>
            </a:lvl6pPr>
            <a:lvl7pPr lvl="6">
              <a:spcBef>
                <a:spcPts val="0"/>
              </a:spcBef>
              <a:spcAft>
                <a:spcPts val="0"/>
              </a:spcAft>
              <a:buSzPts val="15500"/>
              <a:buNone/>
              <a:defRPr/>
            </a:lvl7pPr>
            <a:lvl8pPr lvl="7">
              <a:spcBef>
                <a:spcPts val="0"/>
              </a:spcBef>
              <a:spcAft>
                <a:spcPts val="0"/>
              </a:spcAft>
              <a:buSzPts val="15500"/>
              <a:buNone/>
              <a:defRPr/>
            </a:lvl8pPr>
            <a:lvl9pPr lvl="8">
              <a:spcBef>
                <a:spcPts val="0"/>
              </a:spcBef>
              <a:spcAft>
                <a:spcPts val="0"/>
              </a:spcAft>
              <a:buSzPts val="15500"/>
              <a:buNone/>
              <a:defRPr/>
            </a:lvl9pPr>
          </a:lstStyle>
          <a:p/>
        </p:txBody>
      </p:sp>
      <p:sp>
        <p:nvSpPr>
          <p:cNvPr id="18" name="Google Shape;18;p4"/>
          <p:cNvSpPr txBox="1"/>
          <p:nvPr>
            <p:ph idx="1" type="body"/>
          </p:nvPr>
        </p:nvSpPr>
        <p:spPr>
          <a:xfrm>
            <a:off x="1122120" y="9834453"/>
            <a:ext cx="30674400" cy="29153700"/>
          </a:xfrm>
          <a:prstGeom prst="rect">
            <a:avLst/>
          </a:prstGeom>
        </p:spPr>
        <p:txBody>
          <a:bodyPr anchorCtr="0" anchor="t" bIns="504750" lIns="504750" spcFirstLastPara="1" rIns="504750" wrap="square" tIns="504750">
            <a:normAutofit/>
          </a:bodyPr>
          <a:lstStyle>
            <a:lvl1pPr indent="-863600" lvl="0" marL="457200">
              <a:spcBef>
                <a:spcPts val="0"/>
              </a:spcBef>
              <a:spcAft>
                <a:spcPts val="0"/>
              </a:spcAft>
              <a:buSzPts val="10000"/>
              <a:buChar char="●"/>
              <a:defRPr/>
            </a:lvl1pPr>
            <a:lvl2pPr indent="-723900" lvl="1" marL="914400">
              <a:spcBef>
                <a:spcPts val="0"/>
              </a:spcBef>
              <a:spcAft>
                <a:spcPts val="0"/>
              </a:spcAft>
              <a:buSzPts val="7800"/>
              <a:buChar char="○"/>
              <a:defRPr/>
            </a:lvl2pPr>
            <a:lvl3pPr indent="-723900" lvl="2" marL="1371600">
              <a:spcBef>
                <a:spcPts val="0"/>
              </a:spcBef>
              <a:spcAft>
                <a:spcPts val="0"/>
              </a:spcAft>
              <a:buSzPts val="7800"/>
              <a:buChar char="■"/>
              <a:defRPr/>
            </a:lvl3pPr>
            <a:lvl4pPr indent="-723900" lvl="3" marL="1828800">
              <a:spcBef>
                <a:spcPts val="0"/>
              </a:spcBef>
              <a:spcAft>
                <a:spcPts val="0"/>
              </a:spcAft>
              <a:buSzPts val="7800"/>
              <a:buChar char="●"/>
              <a:defRPr/>
            </a:lvl4pPr>
            <a:lvl5pPr indent="-723900" lvl="4" marL="2286000">
              <a:spcBef>
                <a:spcPts val="0"/>
              </a:spcBef>
              <a:spcAft>
                <a:spcPts val="0"/>
              </a:spcAft>
              <a:buSzPts val="7800"/>
              <a:buChar char="○"/>
              <a:defRPr/>
            </a:lvl5pPr>
            <a:lvl6pPr indent="-723900" lvl="5" marL="2743200">
              <a:spcBef>
                <a:spcPts val="0"/>
              </a:spcBef>
              <a:spcAft>
                <a:spcPts val="0"/>
              </a:spcAft>
              <a:buSzPts val="7800"/>
              <a:buChar char="■"/>
              <a:defRPr/>
            </a:lvl6pPr>
            <a:lvl7pPr indent="-723900" lvl="6" marL="3200400">
              <a:spcBef>
                <a:spcPts val="0"/>
              </a:spcBef>
              <a:spcAft>
                <a:spcPts val="0"/>
              </a:spcAft>
              <a:buSzPts val="7800"/>
              <a:buChar char="●"/>
              <a:defRPr/>
            </a:lvl7pPr>
            <a:lvl8pPr indent="-723900" lvl="7" marL="3657600">
              <a:spcBef>
                <a:spcPts val="0"/>
              </a:spcBef>
              <a:spcAft>
                <a:spcPts val="0"/>
              </a:spcAft>
              <a:buSzPts val="7800"/>
              <a:buChar char="○"/>
              <a:defRPr/>
            </a:lvl8pPr>
            <a:lvl9pPr indent="-723900" lvl="8" marL="4114800">
              <a:spcBef>
                <a:spcPts val="0"/>
              </a:spcBef>
              <a:spcAft>
                <a:spcPts val="0"/>
              </a:spcAft>
              <a:buSzPts val="7800"/>
              <a:buChar char="■"/>
              <a:defRPr/>
            </a:lvl9pPr>
          </a:lstStyle>
          <a:p/>
        </p:txBody>
      </p:sp>
      <p:sp>
        <p:nvSpPr>
          <p:cNvPr id="19" name="Google Shape;19;p4"/>
          <p:cNvSpPr txBox="1"/>
          <p:nvPr>
            <p:ph idx="12" type="sldNum"/>
          </p:nvPr>
        </p:nvSpPr>
        <p:spPr>
          <a:xfrm>
            <a:off x="30500848" y="39792783"/>
            <a:ext cx="1975200" cy="3358800"/>
          </a:xfrm>
          <a:prstGeom prst="rect">
            <a:avLst/>
          </a:prstGeom>
        </p:spPr>
        <p:txBody>
          <a:bodyPr anchorCtr="0" anchor="ctr" bIns="504750" lIns="504750" spcFirstLastPara="1" rIns="504750" wrap="square" tIns="5047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122120" y="3797547"/>
            <a:ext cx="30674400" cy="4887300"/>
          </a:xfrm>
          <a:prstGeom prst="rect">
            <a:avLst/>
          </a:prstGeom>
        </p:spPr>
        <p:txBody>
          <a:bodyPr anchorCtr="0" anchor="t" bIns="504750" lIns="504750" spcFirstLastPara="1" rIns="504750" wrap="square" tIns="504750">
            <a:normAutofit/>
          </a:bodyPr>
          <a:lstStyle>
            <a:lvl1pPr lvl="0">
              <a:spcBef>
                <a:spcPts val="0"/>
              </a:spcBef>
              <a:spcAft>
                <a:spcPts val="0"/>
              </a:spcAft>
              <a:buSzPts val="15500"/>
              <a:buNone/>
              <a:defRPr/>
            </a:lvl1pPr>
            <a:lvl2pPr lvl="1">
              <a:spcBef>
                <a:spcPts val="0"/>
              </a:spcBef>
              <a:spcAft>
                <a:spcPts val="0"/>
              </a:spcAft>
              <a:buSzPts val="15500"/>
              <a:buNone/>
              <a:defRPr/>
            </a:lvl2pPr>
            <a:lvl3pPr lvl="2">
              <a:spcBef>
                <a:spcPts val="0"/>
              </a:spcBef>
              <a:spcAft>
                <a:spcPts val="0"/>
              </a:spcAft>
              <a:buSzPts val="15500"/>
              <a:buNone/>
              <a:defRPr/>
            </a:lvl3pPr>
            <a:lvl4pPr lvl="3">
              <a:spcBef>
                <a:spcPts val="0"/>
              </a:spcBef>
              <a:spcAft>
                <a:spcPts val="0"/>
              </a:spcAft>
              <a:buSzPts val="15500"/>
              <a:buNone/>
              <a:defRPr/>
            </a:lvl4pPr>
            <a:lvl5pPr lvl="4">
              <a:spcBef>
                <a:spcPts val="0"/>
              </a:spcBef>
              <a:spcAft>
                <a:spcPts val="0"/>
              </a:spcAft>
              <a:buSzPts val="15500"/>
              <a:buNone/>
              <a:defRPr/>
            </a:lvl5pPr>
            <a:lvl6pPr lvl="5">
              <a:spcBef>
                <a:spcPts val="0"/>
              </a:spcBef>
              <a:spcAft>
                <a:spcPts val="0"/>
              </a:spcAft>
              <a:buSzPts val="15500"/>
              <a:buNone/>
              <a:defRPr/>
            </a:lvl6pPr>
            <a:lvl7pPr lvl="6">
              <a:spcBef>
                <a:spcPts val="0"/>
              </a:spcBef>
              <a:spcAft>
                <a:spcPts val="0"/>
              </a:spcAft>
              <a:buSzPts val="15500"/>
              <a:buNone/>
              <a:defRPr/>
            </a:lvl7pPr>
            <a:lvl8pPr lvl="7">
              <a:spcBef>
                <a:spcPts val="0"/>
              </a:spcBef>
              <a:spcAft>
                <a:spcPts val="0"/>
              </a:spcAft>
              <a:buSzPts val="15500"/>
              <a:buNone/>
              <a:defRPr/>
            </a:lvl8pPr>
            <a:lvl9pPr lvl="8">
              <a:spcBef>
                <a:spcPts val="0"/>
              </a:spcBef>
              <a:spcAft>
                <a:spcPts val="0"/>
              </a:spcAft>
              <a:buSzPts val="15500"/>
              <a:buNone/>
              <a:defRPr/>
            </a:lvl9pPr>
          </a:lstStyle>
          <a:p/>
        </p:txBody>
      </p:sp>
      <p:sp>
        <p:nvSpPr>
          <p:cNvPr id="22" name="Google Shape;22;p5"/>
          <p:cNvSpPr txBox="1"/>
          <p:nvPr>
            <p:ph idx="1" type="body"/>
          </p:nvPr>
        </p:nvSpPr>
        <p:spPr>
          <a:xfrm>
            <a:off x="1122120" y="9834453"/>
            <a:ext cx="14399700" cy="29153700"/>
          </a:xfrm>
          <a:prstGeom prst="rect">
            <a:avLst/>
          </a:prstGeom>
        </p:spPr>
        <p:txBody>
          <a:bodyPr anchorCtr="0" anchor="t" bIns="504750" lIns="504750" spcFirstLastPara="1" rIns="504750" wrap="square" tIns="504750">
            <a:normAutofit/>
          </a:bodyPr>
          <a:lstStyle>
            <a:lvl1pPr indent="-723900" lvl="0" marL="457200">
              <a:spcBef>
                <a:spcPts val="0"/>
              </a:spcBef>
              <a:spcAft>
                <a:spcPts val="0"/>
              </a:spcAft>
              <a:buSzPts val="7800"/>
              <a:buChar char="●"/>
              <a:defRPr sz="7800"/>
            </a:lvl1pPr>
            <a:lvl2pPr indent="-647700" lvl="1" marL="914400">
              <a:spcBef>
                <a:spcPts val="0"/>
              </a:spcBef>
              <a:spcAft>
                <a:spcPts val="0"/>
              </a:spcAft>
              <a:buSzPts val="6600"/>
              <a:buChar char="○"/>
              <a:defRPr sz="6600"/>
            </a:lvl2pPr>
            <a:lvl3pPr indent="-647700" lvl="2" marL="1371600">
              <a:spcBef>
                <a:spcPts val="0"/>
              </a:spcBef>
              <a:spcAft>
                <a:spcPts val="0"/>
              </a:spcAft>
              <a:buSzPts val="6600"/>
              <a:buChar char="■"/>
              <a:defRPr sz="6600"/>
            </a:lvl3pPr>
            <a:lvl4pPr indent="-647700" lvl="3" marL="1828800">
              <a:spcBef>
                <a:spcPts val="0"/>
              </a:spcBef>
              <a:spcAft>
                <a:spcPts val="0"/>
              </a:spcAft>
              <a:buSzPts val="6600"/>
              <a:buChar char="●"/>
              <a:defRPr sz="6600"/>
            </a:lvl4pPr>
            <a:lvl5pPr indent="-647700" lvl="4" marL="2286000">
              <a:spcBef>
                <a:spcPts val="0"/>
              </a:spcBef>
              <a:spcAft>
                <a:spcPts val="0"/>
              </a:spcAft>
              <a:buSzPts val="6600"/>
              <a:buChar char="○"/>
              <a:defRPr sz="6600"/>
            </a:lvl5pPr>
            <a:lvl6pPr indent="-647700" lvl="5" marL="2743200">
              <a:spcBef>
                <a:spcPts val="0"/>
              </a:spcBef>
              <a:spcAft>
                <a:spcPts val="0"/>
              </a:spcAft>
              <a:buSzPts val="6600"/>
              <a:buChar char="■"/>
              <a:defRPr sz="6600"/>
            </a:lvl6pPr>
            <a:lvl7pPr indent="-647700" lvl="6" marL="3200400">
              <a:spcBef>
                <a:spcPts val="0"/>
              </a:spcBef>
              <a:spcAft>
                <a:spcPts val="0"/>
              </a:spcAft>
              <a:buSzPts val="6600"/>
              <a:buChar char="●"/>
              <a:defRPr sz="6600"/>
            </a:lvl7pPr>
            <a:lvl8pPr indent="-647700" lvl="7" marL="3657600">
              <a:spcBef>
                <a:spcPts val="0"/>
              </a:spcBef>
              <a:spcAft>
                <a:spcPts val="0"/>
              </a:spcAft>
              <a:buSzPts val="6600"/>
              <a:buChar char="○"/>
              <a:defRPr sz="6600"/>
            </a:lvl8pPr>
            <a:lvl9pPr indent="-647700" lvl="8" marL="4114800">
              <a:spcBef>
                <a:spcPts val="0"/>
              </a:spcBef>
              <a:spcAft>
                <a:spcPts val="0"/>
              </a:spcAft>
              <a:buSzPts val="6600"/>
              <a:buChar char="■"/>
              <a:defRPr sz="6600"/>
            </a:lvl9pPr>
          </a:lstStyle>
          <a:p/>
        </p:txBody>
      </p:sp>
      <p:sp>
        <p:nvSpPr>
          <p:cNvPr id="23" name="Google Shape;23;p5"/>
          <p:cNvSpPr txBox="1"/>
          <p:nvPr>
            <p:ph idx="2" type="body"/>
          </p:nvPr>
        </p:nvSpPr>
        <p:spPr>
          <a:xfrm>
            <a:off x="17396640" y="9834453"/>
            <a:ext cx="14399700" cy="29153700"/>
          </a:xfrm>
          <a:prstGeom prst="rect">
            <a:avLst/>
          </a:prstGeom>
        </p:spPr>
        <p:txBody>
          <a:bodyPr anchorCtr="0" anchor="t" bIns="504750" lIns="504750" spcFirstLastPara="1" rIns="504750" wrap="square" tIns="504750">
            <a:normAutofit/>
          </a:bodyPr>
          <a:lstStyle>
            <a:lvl1pPr indent="-723900" lvl="0" marL="457200">
              <a:spcBef>
                <a:spcPts val="0"/>
              </a:spcBef>
              <a:spcAft>
                <a:spcPts val="0"/>
              </a:spcAft>
              <a:buSzPts val="7800"/>
              <a:buChar char="●"/>
              <a:defRPr sz="7800"/>
            </a:lvl1pPr>
            <a:lvl2pPr indent="-647700" lvl="1" marL="914400">
              <a:spcBef>
                <a:spcPts val="0"/>
              </a:spcBef>
              <a:spcAft>
                <a:spcPts val="0"/>
              </a:spcAft>
              <a:buSzPts val="6600"/>
              <a:buChar char="○"/>
              <a:defRPr sz="6600"/>
            </a:lvl2pPr>
            <a:lvl3pPr indent="-647700" lvl="2" marL="1371600">
              <a:spcBef>
                <a:spcPts val="0"/>
              </a:spcBef>
              <a:spcAft>
                <a:spcPts val="0"/>
              </a:spcAft>
              <a:buSzPts val="6600"/>
              <a:buChar char="■"/>
              <a:defRPr sz="6600"/>
            </a:lvl3pPr>
            <a:lvl4pPr indent="-647700" lvl="3" marL="1828800">
              <a:spcBef>
                <a:spcPts val="0"/>
              </a:spcBef>
              <a:spcAft>
                <a:spcPts val="0"/>
              </a:spcAft>
              <a:buSzPts val="6600"/>
              <a:buChar char="●"/>
              <a:defRPr sz="6600"/>
            </a:lvl4pPr>
            <a:lvl5pPr indent="-647700" lvl="4" marL="2286000">
              <a:spcBef>
                <a:spcPts val="0"/>
              </a:spcBef>
              <a:spcAft>
                <a:spcPts val="0"/>
              </a:spcAft>
              <a:buSzPts val="6600"/>
              <a:buChar char="○"/>
              <a:defRPr sz="6600"/>
            </a:lvl5pPr>
            <a:lvl6pPr indent="-647700" lvl="5" marL="2743200">
              <a:spcBef>
                <a:spcPts val="0"/>
              </a:spcBef>
              <a:spcAft>
                <a:spcPts val="0"/>
              </a:spcAft>
              <a:buSzPts val="6600"/>
              <a:buChar char="■"/>
              <a:defRPr sz="6600"/>
            </a:lvl6pPr>
            <a:lvl7pPr indent="-647700" lvl="6" marL="3200400">
              <a:spcBef>
                <a:spcPts val="0"/>
              </a:spcBef>
              <a:spcAft>
                <a:spcPts val="0"/>
              </a:spcAft>
              <a:buSzPts val="6600"/>
              <a:buChar char="●"/>
              <a:defRPr sz="6600"/>
            </a:lvl7pPr>
            <a:lvl8pPr indent="-647700" lvl="7" marL="3657600">
              <a:spcBef>
                <a:spcPts val="0"/>
              </a:spcBef>
              <a:spcAft>
                <a:spcPts val="0"/>
              </a:spcAft>
              <a:buSzPts val="6600"/>
              <a:buChar char="○"/>
              <a:defRPr sz="6600"/>
            </a:lvl8pPr>
            <a:lvl9pPr indent="-647700" lvl="8" marL="4114800">
              <a:spcBef>
                <a:spcPts val="0"/>
              </a:spcBef>
              <a:spcAft>
                <a:spcPts val="0"/>
              </a:spcAft>
              <a:buSzPts val="6600"/>
              <a:buChar char="■"/>
              <a:defRPr sz="6600"/>
            </a:lvl9pPr>
          </a:lstStyle>
          <a:p/>
        </p:txBody>
      </p:sp>
      <p:sp>
        <p:nvSpPr>
          <p:cNvPr id="24" name="Google Shape;24;p5"/>
          <p:cNvSpPr txBox="1"/>
          <p:nvPr>
            <p:ph idx="12" type="sldNum"/>
          </p:nvPr>
        </p:nvSpPr>
        <p:spPr>
          <a:xfrm>
            <a:off x="30500848" y="39792783"/>
            <a:ext cx="1975200" cy="3358800"/>
          </a:xfrm>
          <a:prstGeom prst="rect">
            <a:avLst/>
          </a:prstGeom>
        </p:spPr>
        <p:txBody>
          <a:bodyPr anchorCtr="0" anchor="ctr" bIns="504750" lIns="504750" spcFirstLastPara="1" rIns="504750" wrap="square" tIns="5047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122120" y="3797547"/>
            <a:ext cx="30674400" cy="4887300"/>
          </a:xfrm>
          <a:prstGeom prst="rect">
            <a:avLst/>
          </a:prstGeom>
        </p:spPr>
        <p:txBody>
          <a:bodyPr anchorCtr="0" anchor="t" bIns="504750" lIns="504750" spcFirstLastPara="1" rIns="504750" wrap="square" tIns="504750">
            <a:normAutofit/>
          </a:bodyPr>
          <a:lstStyle>
            <a:lvl1pPr lvl="0">
              <a:spcBef>
                <a:spcPts val="0"/>
              </a:spcBef>
              <a:spcAft>
                <a:spcPts val="0"/>
              </a:spcAft>
              <a:buSzPts val="15500"/>
              <a:buNone/>
              <a:defRPr/>
            </a:lvl1pPr>
            <a:lvl2pPr lvl="1">
              <a:spcBef>
                <a:spcPts val="0"/>
              </a:spcBef>
              <a:spcAft>
                <a:spcPts val="0"/>
              </a:spcAft>
              <a:buSzPts val="15500"/>
              <a:buNone/>
              <a:defRPr/>
            </a:lvl2pPr>
            <a:lvl3pPr lvl="2">
              <a:spcBef>
                <a:spcPts val="0"/>
              </a:spcBef>
              <a:spcAft>
                <a:spcPts val="0"/>
              </a:spcAft>
              <a:buSzPts val="15500"/>
              <a:buNone/>
              <a:defRPr/>
            </a:lvl3pPr>
            <a:lvl4pPr lvl="3">
              <a:spcBef>
                <a:spcPts val="0"/>
              </a:spcBef>
              <a:spcAft>
                <a:spcPts val="0"/>
              </a:spcAft>
              <a:buSzPts val="15500"/>
              <a:buNone/>
              <a:defRPr/>
            </a:lvl4pPr>
            <a:lvl5pPr lvl="4">
              <a:spcBef>
                <a:spcPts val="0"/>
              </a:spcBef>
              <a:spcAft>
                <a:spcPts val="0"/>
              </a:spcAft>
              <a:buSzPts val="15500"/>
              <a:buNone/>
              <a:defRPr/>
            </a:lvl5pPr>
            <a:lvl6pPr lvl="5">
              <a:spcBef>
                <a:spcPts val="0"/>
              </a:spcBef>
              <a:spcAft>
                <a:spcPts val="0"/>
              </a:spcAft>
              <a:buSzPts val="15500"/>
              <a:buNone/>
              <a:defRPr/>
            </a:lvl6pPr>
            <a:lvl7pPr lvl="6">
              <a:spcBef>
                <a:spcPts val="0"/>
              </a:spcBef>
              <a:spcAft>
                <a:spcPts val="0"/>
              </a:spcAft>
              <a:buSzPts val="15500"/>
              <a:buNone/>
              <a:defRPr/>
            </a:lvl7pPr>
            <a:lvl8pPr lvl="7">
              <a:spcBef>
                <a:spcPts val="0"/>
              </a:spcBef>
              <a:spcAft>
                <a:spcPts val="0"/>
              </a:spcAft>
              <a:buSzPts val="15500"/>
              <a:buNone/>
              <a:defRPr/>
            </a:lvl8pPr>
            <a:lvl9pPr lvl="8">
              <a:spcBef>
                <a:spcPts val="0"/>
              </a:spcBef>
              <a:spcAft>
                <a:spcPts val="0"/>
              </a:spcAft>
              <a:buSzPts val="15500"/>
              <a:buNone/>
              <a:defRPr/>
            </a:lvl9pPr>
          </a:lstStyle>
          <a:p/>
        </p:txBody>
      </p:sp>
      <p:sp>
        <p:nvSpPr>
          <p:cNvPr id="27" name="Google Shape;27;p6"/>
          <p:cNvSpPr txBox="1"/>
          <p:nvPr>
            <p:ph idx="12" type="sldNum"/>
          </p:nvPr>
        </p:nvSpPr>
        <p:spPr>
          <a:xfrm>
            <a:off x="30500848" y="39792783"/>
            <a:ext cx="1975200" cy="3358800"/>
          </a:xfrm>
          <a:prstGeom prst="rect">
            <a:avLst/>
          </a:prstGeom>
        </p:spPr>
        <p:txBody>
          <a:bodyPr anchorCtr="0" anchor="ctr" bIns="504750" lIns="504750" spcFirstLastPara="1" rIns="504750" wrap="square" tIns="5047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122120" y="4741120"/>
            <a:ext cx="10108800" cy="6448800"/>
          </a:xfrm>
          <a:prstGeom prst="rect">
            <a:avLst/>
          </a:prstGeom>
        </p:spPr>
        <p:txBody>
          <a:bodyPr anchorCtr="0" anchor="b" bIns="504750" lIns="504750" spcFirstLastPara="1" rIns="504750" wrap="square" tIns="504750">
            <a:normAutofit/>
          </a:bodyPr>
          <a:lstStyle>
            <a:lvl1pPr lvl="0">
              <a:spcBef>
                <a:spcPts val="0"/>
              </a:spcBef>
              <a:spcAft>
                <a:spcPts val="0"/>
              </a:spcAft>
              <a:buSzPts val="13300"/>
              <a:buNone/>
              <a:defRPr sz="13300"/>
            </a:lvl1pPr>
            <a:lvl2pPr lvl="1">
              <a:spcBef>
                <a:spcPts val="0"/>
              </a:spcBef>
              <a:spcAft>
                <a:spcPts val="0"/>
              </a:spcAft>
              <a:buSzPts val="13300"/>
              <a:buNone/>
              <a:defRPr sz="13300"/>
            </a:lvl2pPr>
            <a:lvl3pPr lvl="2">
              <a:spcBef>
                <a:spcPts val="0"/>
              </a:spcBef>
              <a:spcAft>
                <a:spcPts val="0"/>
              </a:spcAft>
              <a:buSzPts val="13300"/>
              <a:buNone/>
              <a:defRPr sz="13300"/>
            </a:lvl3pPr>
            <a:lvl4pPr lvl="3">
              <a:spcBef>
                <a:spcPts val="0"/>
              </a:spcBef>
              <a:spcAft>
                <a:spcPts val="0"/>
              </a:spcAft>
              <a:buSzPts val="13300"/>
              <a:buNone/>
              <a:defRPr sz="13300"/>
            </a:lvl4pPr>
            <a:lvl5pPr lvl="4">
              <a:spcBef>
                <a:spcPts val="0"/>
              </a:spcBef>
              <a:spcAft>
                <a:spcPts val="0"/>
              </a:spcAft>
              <a:buSzPts val="13300"/>
              <a:buNone/>
              <a:defRPr sz="13300"/>
            </a:lvl5pPr>
            <a:lvl6pPr lvl="5">
              <a:spcBef>
                <a:spcPts val="0"/>
              </a:spcBef>
              <a:spcAft>
                <a:spcPts val="0"/>
              </a:spcAft>
              <a:buSzPts val="13300"/>
              <a:buNone/>
              <a:defRPr sz="13300"/>
            </a:lvl6pPr>
            <a:lvl7pPr lvl="6">
              <a:spcBef>
                <a:spcPts val="0"/>
              </a:spcBef>
              <a:spcAft>
                <a:spcPts val="0"/>
              </a:spcAft>
              <a:buSzPts val="13300"/>
              <a:buNone/>
              <a:defRPr sz="13300"/>
            </a:lvl7pPr>
            <a:lvl8pPr lvl="7">
              <a:spcBef>
                <a:spcPts val="0"/>
              </a:spcBef>
              <a:spcAft>
                <a:spcPts val="0"/>
              </a:spcAft>
              <a:buSzPts val="13300"/>
              <a:buNone/>
              <a:defRPr sz="13300"/>
            </a:lvl8pPr>
            <a:lvl9pPr lvl="8">
              <a:spcBef>
                <a:spcPts val="0"/>
              </a:spcBef>
              <a:spcAft>
                <a:spcPts val="0"/>
              </a:spcAft>
              <a:buSzPts val="13300"/>
              <a:buNone/>
              <a:defRPr sz="13300"/>
            </a:lvl9pPr>
          </a:lstStyle>
          <a:p/>
        </p:txBody>
      </p:sp>
      <p:sp>
        <p:nvSpPr>
          <p:cNvPr id="30" name="Google Shape;30;p7"/>
          <p:cNvSpPr txBox="1"/>
          <p:nvPr>
            <p:ph idx="1" type="body"/>
          </p:nvPr>
        </p:nvSpPr>
        <p:spPr>
          <a:xfrm>
            <a:off x="1122120" y="11857920"/>
            <a:ext cx="10108800" cy="27130800"/>
          </a:xfrm>
          <a:prstGeom prst="rect">
            <a:avLst/>
          </a:prstGeom>
        </p:spPr>
        <p:txBody>
          <a:bodyPr anchorCtr="0" anchor="t" bIns="504750" lIns="504750" spcFirstLastPara="1" rIns="504750" wrap="square" tIns="504750">
            <a:normAutofit/>
          </a:bodyPr>
          <a:lstStyle>
            <a:lvl1pPr indent="-647700" lvl="0" marL="457200">
              <a:spcBef>
                <a:spcPts val="0"/>
              </a:spcBef>
              <a:spcAft>
                <a:spcPts val="0"/>
              </a:spcAft>
              <a:buSzPts val="6600"/>
              <a:buChar char="●"/>
              <a:defRPr sz="6600"/>
            </a:lvl1pPr>
            <a:lvl2pPr indent="-647700" lvl="1" marL="914400">
              <a:spcBef>
                <a:spcPts val="0"/>
              </a:spcBef>
              <a:spcAft>
                <a:spcPts val="0"/>
              </a:spcAft>
              <a:buSzPts val="6600"/>
              <a:buChar char="○"/>
              <a:defRPr sz="6600"/>
            </a:lvl2pPr>
            <a:lvl3pPr indent="-647700" lvl="2" marL="1371600">
              <a:spcBef>
                <a:spcPts val="0"/>
              </a:spcBef>
              <a:spcAft>
                <a:spcPts val="0"/>
              </a:spcAft>
              <a:buSzPts val="6600"/>
              <a:buChar char="■"/>
              <a:defRPr sz="6600"/>
            </a:lvl3pPr>
            <a:lvl4pPr indent="-647700" lvl="3" marL="1828800">
              <a:spcBef>
                <a:spcPts val="0"/>
              </a:spcBef>
              <a:spcAft>
                <a:spcPts val="0"/>
              </a:spcAft>
              <a:buSzPts val="6600"/>
              <a:buChar char="●"/>
              <a:defRPr sz="6600"/>
            </a:lvl4pPr>
            <a:lvl5pPr indent="-647700" lvl="4" marL="2286000">
              <a:spcBef>
                <a:spcPts val="0"/>
              </a:spcBef>
              <a:spcAft>
                <a:spcPts val="0"/>
              </a:spcAft>
              <a:buSzPts val="6600"/>
              <a:buChar char="○"/>
              <a:defRPr sz="6600"/>
            </a:lvl5pPr>
            <a:lvl6pPr indent="-647700" lvl="5" marL="2743200">
              <a:spcBef>
                <a:spcPts val="0"/>
              </a:spcBef>
              <a:spcAft>
                <a:spcPts val="0"/>
              </a:spcAft>
              <a:buSzPts val="6600"/>
              <a:buChar char="■"/>
              <a:defRPr sz="6600"/>
            </a:lvl6pPr>
            <a:lvl7pPr indent="-647700" lvl="6" marL="3200400">
              <a:spcBef>
                <a:spcPts val="0"/>
              </a:spcBef>
              <a:spcAft>
                <a:spcPts val="0"/>
              </a:spcAft>
              <a:buSzPts val="6600"/>
              <a:buChar char="●"/>
              <a:defRPr sz="6600"/>
            </a:lvl7pPr>
            <a:lvl8pPr indent="-647700" lvl="7" marL="3657600">
              <a:spcBef>
                <a:spcPts val="0"/>
              </a:spcBef>
              <a:spcAft>
                <a:spcPts val="0"/>
              </a:spcAft>
              <a:buSzPts val="6600"/>
              <a:buChar char="○"/>
              <a:defRPr sz="6600"/>
            </a:lvl8pPr>
            <a:lvl9pPr indent="-647700" lvl="8" marL="4114800">
              <a:spcBef>
                <a:spcPts val="0"/>
              </a:spcBef>
              <a:spcAft>
                <a:spcPts val="0"/>
              </a:spcAft>
              <a:buSzPts val="6600"/>
              <a:buChar char="■"/>
              <a:defRPr sz="6600"/>
            </a:lvl9pPr>
          </a:lstStyle>
          <a:p/>
        </p:txBody>
      </p:sp>
      <p:sp>
        <p:nvSpPr>
          <p:cNvPr id="31" name="Google Shape;31;p7"/>
          <p:cNvSpPr txBox="1"/>
          <p:nvPr>
            <p:ph idx="12" type="sldNum"/>
          </p:nvPr>
        </p:nvSpPr>
        <p:spPr>
          <a:xfrm>
            <a:off x="30500848" y="39792783"/>
            <a:ext cx="1975200" cy="3358800"/>
          </a:xfrm>
          <a:prstGeom prst="rect">
            <a:avLst/>
          </a:prstGeom>
        </p:spPr>
        <p:txBody>
          <a:bodyPr anchorCtr="0" anchor="ctr" bIns="504750" lIns="504750" spcFirstLastPara="1" rIns="504750" wrap="square" tIns="5047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1764900" y="3841280"/>
            <a:ext cx="22924200" cy="34908000"/>
          </a:xfrm>
          <a:prstGeom prst="rect">
            <a:avLst/>
          </a:prstGeom>
        </p:spPr>
        <p:txBody>
          <a:bodyPr anchorCtr="0" anchor="ctr" bIns="504750" lIns="504750" spcFirstLastPara="1" rIns="504750" wrap="square" tIns="504750">
            <a:normAutofit/>
          </a:bodyPr>
          <a:lstStyle>
            <a:lvl1pPr lvl="0">
              <a:spcBef>
                <a:spcPts val="0"/>
              </a:spcBef>
              <a:spcAft>
                <a:spcPts val="0"/>
              </a:spcAft>
              <a:buSzPts val="26400"/>
              <a:buNone/>
              <a:defRPr sz="26400"/>
            </a:lvl1pPr>
            <a:lvl2pPr lvl="1">
              <a:spcBef>
                <a:spcPts val="0"/>
              </a:spcBef>
              <a:spcAft>
                <a:spcPts val="0"/>
              </a:spcAft>
              <a:buSzPts val="26400"/>
              <a:buNone/>
              <a:defRPr sz="26400"/>
            </a:lvl2pPr>
            <a:lvl3pPr lvl="2">
              <a:spcBef>
                <a:spcPts val="0"/>
              </a:spcBef>
              <a:spcAft>
                <a:spcPts val="0"/>
              </a:spcAft>
              <a:buSzPts val="26400"/>
              <a:buNone/>
              <a:defRPr sz="26400"/>
            </a:lvl3pPr>
            <a:lvl4pPr lvl="3">
              <a:spcBef>
                <a:spcPts val="0"/>
              </a:spcBef>
              <a:spcAft>
                <a:spcPts val="0"/>
              </a:spcAft>
              <a:buSzPts val="26400"/>
              <a:buNone/>
              <a:defRPr sz="26400"/>
            </a:lvl4pPr>
            <a:lvl5pPr lvl="4">
              <a:spcBef>
                <a:spcPts val="0"/>
              </a:spcBef>
              <a:spcAft>
                <a:spcPts val="0"/>
              </a:spcAft>
              <a:buSzPts val="26400"/>
              <a:buNone/>
              <a:defRPr sz="26400"/>
            </a:lvl5pPr>
            <a:lvl6pPr lvl="5">
              <a:spcBef>
                <a:spcPts val="0"/>
              </a:spcBef>
              <a:spcAft>
                <a:spcPts val="0"/>
              </a:spcAft>
              <a:buSzPts val="26400"/>
              <a:buNone/>
              <a:defRPr sz="26400"/>
            </a:lvl6pPr>
            <a:lvl7pPr lvl="6">
              <a:spcBef>
                <a:spcPts val="0"/>
              </a:spcBef>
              <a:spcAft>
                <a:spcPts val="0"/>
              </a:spcAft>
              <a:buSzPts val="26400"/>
              <a:buNone/>
              <a:defRPr sz="26400"/>
            </a:lvl7pPr>
            <a:lvl8pPr lvl="7">
              <a:spcBef>
                <a:spcPts val="0"/>
              </a:spcBef>
              <a:spcAft>
                <a:spcPts val="0"/>
              </a:spcAft>
              <a:buSzPts val="26400"/>
              <a:buNone/>
              <a:defRPr sz="26400"/>
            </a:lvl8pPr>
            <a:lvl9pPr lvl="8">
              <a:spcBef>
                <a:spcPts val="0"/>
              </a:spcBef>
              <a:spcAft>
                <a:spcPts val="0"/>
              </a:spcAft>
              <a:buSzPts val="26400"/>
              <a:buNone/>
              <a:defRPr sz="26400"/>
            </a:lvl9pPr>
          </a:lstStyle>
          <a:p/>
        </p:txBody>
      </p:sp>
      <p:sp>
        <p:nvSpPr>
          <p:cNvPr id="34" name="Google Shape;34;p8"/>
          <p:cNvSpPr txBox="1"/>
          <p:nvPr>
            <p:ph idx="12" type="sldNum"/>
          </p:nvPr>
        </p:nvSpPr>
        <p:spPr>
          <a:xfrm>
            <a:off x="30500848" y="39792783"/>
            <a:ext cx="1975200" cy="3358800"/>
          </a:xfrm>
          <a:prstGeom prst="rect">
            <a:avLst/>
          </a:prstGeom>
        </p:spPr>
        <p:txBody>
          <a:bodyPr anchorCtr="0" anchor="ctr" bIns="504750" lIns="504750" spcFirstLastPara="1" rIns="504750" wrap="square" tIns="5047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16459200" y="-1067"/>
            <a:ext cx="16459200" cy="43891200"/>
          </a:xfrm>
          <a:prstGeom prst="rect">
            <a:avLst/>
          </a:prstGeom>
          <a:solidFill>
            <a:schemeClr val="lt2"/>
          </a:solidFill>
          <a:ln>
            <a:noFill/>
          </a:ln>
        </p:spPr>
        <p:txBody>
          <a:bodyPr anchorCtr="0" anchor="ctr" bIns="504750" lIns="504750" spcFirstLastPara="1" rIns="504750" wrap="square" tIns="5047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955800" y="10523093"/>
            <a:ext cx="14562600" cy="12649200"/>
          </a:xfrm>
          <a:prstGeom prst="rect">
            <a:avLst/>
          </a:prstGeom>
        </p:spPr>
        <p:txBody>
          <a:bodyPr anchorCtr="0" anchor="b" bIns="504750" lIns="504750" spcFirstLastPara="1" rIns="504750" wrap="square" tIns="504750">
            <a:normAutofit/>
          </a:bodyPr>
          <a:lstStyle>
            <a:lvl1pPr lvl="0" algn="ctr">
              <a:spcBef>
                <a:spcPts val="0"/>
              </a:spcBef>
              <a:spcAft>
                <a:spcPts val="0"/>
              </a:spcAft>
              <a:buSzPts val="23300"/>
              <a:buNone/>
              <a:defRPr sz="23300"/>
            </a:lvl1pPr>
            <a:lvl2pPr lvl="1" algn="ctr">
              <a:spcBef>
                <a:spcPts val="0"/>
              </a:spcBef>
              <a:spcAft>
                <a:spcPts val="0"/>
              </a:spcAft>
              <a:buSzPts val="23300"/>
              <a:buNone/>
              <a:defRPr sz="23300"/>
            </a:lvl2pPr>
            <a:lvl3pPr lvl="2" algn="ctr">
              <a:spcBef>
                <a:spcPts val="0"/>
              </a:spcBef>
              <a:spcAft>
                <a:spcPts val="0"/>
              </a:spcAft>
              <a:buSzPts val="23300"/>
              <a:buNone/>
              <a:defRPr sz="23300"/>
            </a:lvl3pPr>
            <a:lvl4pPr lvl="3" algn="ctr">
              <a:spcBef>
                <a:spcPts val="0"/>
              </a:spcBef>
              <a:spcAft>
                <a:spcPts val="0"/>
              </a:spcAft>
              <a:buSzPts val="23300"/>
              <a:buNone/>
              <a:defRPr sz="23300"/>
            </a:lvl4pPr>
            <a:lvl5pPr lvl="4" algn="ctr">
              <a:spcBef>
                <a:spcPts val="0"/>
              </a:spcBef>
              <a:spcAft>
                <a:spcPts val="0"/>
              </a:spcAft>
              <a:buSzPts val="23300"/>
              <a:buNone/>
              <a:defRPr sz="23300"/>
            </a:lvl5pPr>
            <a:lvl6pPr lvl="5" algn="ctr">
              <a:spcBef>
                <a:spcPts val="0"/>
              </a:spcBef>
              <a:spcAft>
                <a:spcPts val="0"/>
              </a:spcAft>
              <a:buSzPts val="23300"/>
              <a:buNone/>
              <a:defRPr sz="23300"/>
            </a:lvl6pPr>
            <a:lvl7pPr lvl="6" algn="ctr">
              <a:spcBef>
                <a:spcPts val="0"/>
              </a:spcBef>
              <a:spcAft>
                <a:spcPts val="0"/>
              </a:spcAft>
              <a:buSzPts val="23300"/>
              <a:buNone/>
              <a:defRPr sz="23300"/>
            </a:lvl7pPr>
            <a:lvl8pPr lvl="7" algn="ctr">
              <a:spcBef>
                <a:spcPts val="0"/>
              </a:spcBef>
              <a:spcAft>
                <a:spcPts val="0"/>
              </a:spcAft>
              <a:buSzPts val="23300"/>
              <a:buNone/>
              <a:defRPr sz="23300"/>
            </a:lvl8pPr>
            <a:lvl9pPr lvl="8" algn="ctr">
              <a:spcBef>
                <a:spcPts val="0"/>
              </a:spcBef>
              <a:spcAft>
                <a:spcPts val="0"/>
              </a:spcAft>
              <a:buSzPts val="23300"/>
              <a:buNone/>
              <a:defRPr sz="23300"/>
            </a:lvl9pPr>
          </a:lstStyle>
          <a:p/>
        </p:txBody>
      </p:sp>
      <p:sp>
        <p:nvSpPr>
          <p:cNvPr id="38" name="Google Shape;38;p9"/>
          <p:cNvSpPr txBox="1"/>
          <p:nvPr>
            <p:ph idx="1" type="subTitle"/>
          </p:nvPr>
        </p:nvSpPr>
        <p:spPr>
          <a:xfrm>
            <a:off x="955800" y="23919573"/>
            <a:ext cx="14562600" cy="10539600"/>
          </a:xfrm>
          <a:prstGeom prst="rect">
            <a:avLst/>
          </a:prstGeom>
        </p:spPr>
        <p:txBody>
          <a:bodyPr anchorCtr="0" anchor="t" bIns="504750" lIns="504750" spcFirstLastPara="1" rIns="504750" wrap="square" tIns="504750">
            <a:normAutofit/>
          </a:bodyPr>
          <a:lstStyle>
            <a:lvl1pPr lvl="0" algn="ctr">
              <a:lnSpc>
                <a:spcPct val="100000"/>
              </a:lnSpc>
              <a:spcBef>
                <a:spcPts val="0"/>
              </a:spcBef>
              <a:spcAft>
                <a:spcPts val="0"/>
              </a:spcAft>
              <a:buSzPts val="11600"/>
              <a:buNone/>
              <a:defRPr sz="11600"/>
            </a:lvl1pPr>
            <a:lvl2pPr lvl="1" algn="ctr">
              <a:lnSpc>
                <a:spcPct val="100000"/>
              </a:lnSpc>
              <a:spcBef>
                <a:spcPts val="0"/>
              </a:spcBef>
              <a:spcAft>
                <a:spcPts val="0"/>
              </a:spcAft>
              <a:buSzPts val="11600"/>
              <a:buNone/>
              <a:defRPr sz="11600"/>
            </a:lvl2pPr>
            <a:lvl3pPr lvl="2" algn="ctr">
              <a:lnSpc>
                <a:spcPct val="100000"/>
              </a:lnSpc>
              <a:spcBef>
                <a:spcPts val="0"/>
              </a:spcBef>
              <a:spcAft>
                <a:spcPts val="0"/>
              </a:spcAft>
              <a:buSzPts val="11600"/>
              <a:buNone/>
              <a:defRPr sz="11600"/>
            </a:lvl3pPr>
            <a:lvl4pPr lvl="3" algn="ctr">
              <a:lnSpc>
                <a:spcPct val="100000"/>
              </a:lnSpc>
              <a:spcBef>
                <a:spcPts val="0"/>
              </a:spcBef>
              <a:spcAft>
                <a:spcPts val="0"/>
              </a:spcAft>
              <a:buSzPts val="11600"/>
              <a:buNone/>
              <a:defRPr sz="11600"/>
            </a:lvl4pPr>
            <a:lvl5pPr lvl="4" algn="ctr">
              <a:lnSpc>
                <a:spcPct val="100000"/>
              </a:lnSpc>
              <a:spcBef>
                <a:spcPts val="0"/>
              </a:spcBef>
              <a:spcAft>
                <a:spcPts val="0"/>
              </a:spcAft>
              <a:buSzPts val="11600"/>
              <a:buNone/>
              <a:defRPr sz="11600"/>
            </a:lvl5pPr>
            <a:lvl6pPr lvl="5" algn="ctr">
              <a:lnSpc>
                <a:spcPct val="100000"/>
              </a:lnSpc>
              <a:spcBef>
                <a:spcPts val="0"/>
              </a:spcBef>
              <a:spcAft>
                <a:spcPts val="0"/>
              </a:spcAft>
              <a:buSzPts val="11600"/>
              <a:buNone/>
              <a:defRPr sz="11600"/>
            </a:lvl6pPr>
            <a:lvl7pPr lvl="6" algn="ctr">
              <a:lnSpc>
                <a:spcPct val="100000"/>
              </a:lnSpc>
              <a:spcBef>
                <a:spcPts val="0"/>
              </a:spcBef>
              <a:spcAft>
                <a:spcPts val="0"/>
              </a:spcAft>
              <a:buSzPts val="11600"/>
              <a:buNone/>
              <a:defRPr sz="11600"/>
            </a:lvl7pPr>
            <a:lvl8pPr lvl="7" algn="ctr">
              <a:lnSpc>
                <a:spcPct val="100000"/>
              </a:lnSpc>
              <a:spcBef>
                <a:spcPts val="0"/>
              </a:spcBef>
              <a:spcAft>
                <a:spcPts val="0"/>
              </a:spcAft>
              <a:buSzPts val="11600"/>
              <a:buNone/>
              <a:defRPr sz="11600"/>
            </a:lvl8pPr>
            <a:lvl9pPr lvl="8" algn="ctr">
              <a:lnSpc>
                <a:spcPct val="100000"/>
              </a:lnSpc>
              <a:spcBef>
                <a:spcPts val="0"/>
              </a:spcBef>
              <a:spcAft>
                <a:spcPts val="0"/>
              </a:spcAft>
              <a:buSzPts val="11600"/>
              <a:buNone/>
              <a:defRPr sz="11600"/>
            </a:lvl9pPr>
          </a:lstStyle>
          <a:p/>
        </p:txBody>
      </p:sp>
      <p:sp>
        <p:nvSpPr>
          <p:cNvPr id="39" name="Google Shape;39;p9"/>
          <p:cNvSpPr txBox="1"/>
          <p:nvPr>
            <p:ph idx="2" type="body"/>
          </p:nvPr>
        </p:nvSpPr>
        <p:spPr>
          <a:xfrm>
            <a:off x="17782200" y="6178773"/>
            <a:ext cx="13813200" cy="31532100"/>
          </a:xfrm>
          <a:prstGeom prst="rect">
            <a:avLst/>
          </a:prstGeom>
        </p:spPr>
        <p:txBody>
          <a:bodyPr anchorCtr="0" anchor="ctr" bIns="504750" lIns="504750" spcFirstLastPara="1" rIns="504750" wrap="square" tIns="504750">
            <a:normAutofit/>
          </a:bodyPr>
          <a:lstStyle>
            <a:lvl1pPr indent="-863600" lvl="0" marL="457200">
              <a:spcBef>
                <a:spcPts val="0"/>
              </a:spcBef>
              <a:spcAft>
                <a:spcPts val="0"/>
              </a:spcAft>
              <a:buSzPts val="10000"/>
              <a:buChar char="●"/>
              <a:defRPr/>
            </a:lvl1pPr>
            <a:lvl2pPr indent="-723900" lvl="1" marL="914400">
              <a:spcBef>
                <a:spcPts val="0"/>
              </a:spcBef>
              <a:spcAft>
                <a:spcPts val="0"/>
              </a:spcAft>
              <a:buSzPts val="7800"/>
              <a:buChar char="○"/>
              <a:defRPr/>
            </a:lvl2pPr>
            <a:lvl3pPr indent="-723900" lvl="2" marL="1371600">
              <a:spcBef>
                <a:spcPts val="0"/>
              </a:spcBef>
              <a:spcAft>
                <a:spcPts val="0"/>
              </a:spcAft>
              <a:buSzPts val="7800"/>
              <a:buChar char="■"/>
              <a:defRPr/>
            </a:lvl3pPr>
            <a:lvl4pPr indent="-723900" lvl="3" marL="1828800">
              <a:spcBef>
                <a:spcPts val="0"/>
              </a:spcBef>
              <a:spcAft>
                <a:spcPts val="0"/>
              </a:spcAft>
              <a:buSzPts val="7800"/>
              <a:buChar char="●"/>
              <a:defRPr/>
            </a:lvl4pPr>
            <a:lvl5pPr indent="-723900" lvl="4" marL="2286000">
              <a:spcBef>
                <a:spcPts val="0"/>
              </a:spcBef>
              <a:spcAft>
                <a:spcPts val="0"/>
              </a:spcAft>
              <a:buSzPts val="7800"/>
              <a:buChar char="○"/>
              <a:defRPr/>
            </a:lvl5pPr>
            <a:lvl6pPr indent="-723900" lvl="5" marL="2743200">
              <a:spcBef>
                <a:spcPts val="0"/>
              </a:spcBef>
              <a:spcAft>
                <a:spcPts val="0"/>
              </a:spcAft>
              <a:buSzPts val="7800"/>
              <a:buChar char="■"/>
              <a:defRPr/>
            </a:lvl6pPr>
            <a:lvl7pPr indent="-723900" lvl="6" marL="3200400">
              <a:spcBef>
                <a:spcPts val="0"/>
              </a:spcBef>
              <a:spcAft>
                <a:spcPts val="0"/>
              </a:spcAft>
              <a:buSzPts val="7800"/>
              <a:buChar char="●"/>
              <a:defRPr/>
            </a:lvl7pPr>
            <a:lvl8pPr indent="-723900" lvl="7" marL="3657600">
              <a:spcBef>
                <a:spcPts val="0"/>
              </a:spcBef>
              <a:spcAft>
                <a:spcPts val="0"/>
              </a:spcAft>
              <a:buSzPts val="7800"/>
              <a:buChar char="○"/>
              <a:defRPr/>
            </a:lvl8pPr>
            <a:lvl9pPr indent="-723900" lvl="8" marL="4114800">
              <a:spcBef>
                <a:spcPts val="0"/>
              </a:spcBef>
              <a:spcAft>
                <a:spcPts val="0"/>
              </a:spcAft>
              <a:buSzPts val="7800"/>
              <a:buChar char="■"/>
              <a:defRPr/>
            </a:lvl9pPr>
          </a:lstStyle>
          <a:p/>
        </p:txBody>
      </p:sp>
      <p:sp>
        <p:nvSpPr>
          <p:cNvPr id="40" name="Google Shape;40;p9"/>
          <p:cNvSpPr txBox="1"/>
          <p:nvPr>
            <p:ph idx="12" type="sldNum"/>
          </p:nvPr>
        </p:nvSpPr>
        <p:spPr>
          <a:xfrm>
            <a:off x="30500848" y="39792783"/>
            <a:ext cx="1975200" cy="3358800"/>
          </a:xfrm>
          <a:prstGeom prst="rect">
            <a:avLst/>
          </a:prstGeom>
        </p:spPr>
        <p:txBody>
          <a:bodyPr anchorCtr="0" anchor="ctr" bIns="504750" lIns="504750" spcFirstLastPara="1" rIns="504750" wrap="square" tIns="5047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122120" y="36100907"/>
            <a:ext cx="21596100" cy="5163600"/>
          </a:xfrm>
          <a:prstGeom prst="rect">
            <a:avLst/>
          </a:prstGeom>
        </p:spPr>
        <p:txBody>
          <a:bodyPr anchorCtr="0" anchor="ctr" bIns="504750" lIns="504750" spcFirstLastPara="1" rIns="504750" wrap="square" tIns="504750">
            <a:normAutofit/>
          </a:bodyPr>
          <a:lstStyle>
            <a:lvl1pPr indent="-228600" lvl="0" marL="457200">
              <a:lnSpc>
                <a:spcPct val="100000"/>
              </a:lnSpc>
              <a:spcBef>
                <a:spcPts val="0"/>
              </a:spcBef>
              <a:spcAft>
                <a:spcPts val="0"/>
              </a:spcAft>
              <a:buSzPts val="10000"/>
              <a:buNone/>
              <a:defRPr/>
            </a:lvl1pPr>
          </a:lstStyle>
          <a:p/>
        </p:txBody>
      </p:sp>
      <p:sp>
        <p:nvSpPr>
          <p:cNvPr id="43" name="Google Shape;43;p10"/>
          <p:cNvSpPr txBox="1"/>
          <p:nvPr>
            <p:ph idx="12" type="sldNum"/>
          </p:nvPr>
        </p:nvSpPr>
        <p:spPr>
          <a:xfrm>
            <a:off x="30500848" y="39792783"/>
            <a:ext cx="1975200" cy="3358800"/>
          </a:xfrm>
          <a:prstGeom prst="rect">
            <a:avLst/>
          </a:prstGeom>
        </p:spPr>
        <p:txBody>
          <a:bodyPr anchorCtr="0" anchor="ctr" bIns="504750" lIns="504750" spcFirstLastPara="1" rIns="504750" wrap="square" tIns="5047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122120" y="3797547"/>
            <a:ext cx="30674400" cy="4887300"/>
          </a:xfrm>
          <a:prstGeom prst="rect">
            <a:avLst/>
          </a:prstGeom>
          <a:noFill/>
          <a:ln>
            <a:noFill/>
          </a:ln>
        </p:spPr>
        <p:txBody>
          <a:bodyPr anchorCtr="0" anchor="t" bIns="504750" lIns="504750" spcFirstLastPara="1" rIns="504750" wrap="square" tIns="504750">
            <a:normAutofit/>
          </a:bodyPr>
          <a:lstStyle>
            <a:lvl1pPr lvl="0">
              <a:spcBef>
                <a:spcPts val="0"/>
              </a:spcBef>
              <a:spcAft>
                <a:spcPts val="0"/>
              </a:spcAft>
              <a:buClr>
                <a:schemeClr val="dk1"/>
              </a:buClr>
              <a:buSzPts val="15500"/>
              <a:buNone/>
              <a:defRPr sz="15500">
                <a:solidFill>
                  <a:schemeClr val="dk1"/>
                </a:solidFill>
              </a:defRPr>
            </a:lvl1pPr>
            <a:lvl2pPr lvl="1">
              <a:spcBef>
                <a:spcPts val="0"/>
              </a:spcBef>
              <a:spcAft>
                <a:spcPts val="0"/>
              </a:spcAft>
              <a:buClr>
                <a:schemeClr val="dk1"/>
              </a:buClr>
              <a:buSzPts val="15500"/>
              <a:buNone/>
              <a:defRPr sz="15500">
                <a:solidFill>
                  <a:schemeClr val="dk1"/>
                </a:solidFill>
              </a:defRPr>
            </a:lvl2pPr>
            <a:lvl3pPr lvl="2">
              <a:spcBef>
                <a:spcPts val="0"/>
              </a:spcBef>
              <a:spcAft>
                <a:spcPts val="0"/>
              </a:spcAft>
              <a:buClr>
                <a:schemeClr val="dk1"/>
              </a:buClr>
              <a:buSzPts val="15500"/>
              <a:buNone/>
              <a:defRPr sz="15500">
                <a:solidFill>
                  <a:schemeClr val="dk1"/>
                </a:solidFill>
              </a:defRPr>
            </a:lvl3pPr>
            <a:lvl4pPr lvl="3">
              <a:spcBef>
                <a:spcPts val="0"/>
              </a:spcBef>
              <a:spcAft>
                <a:spcPts val="0"/>
              </a:spcAft>
              <a:buClr>
                <a:schemeClr val="dk1"/>
              </a:buClr>
              <a:buSzPts val="15500"/>
              <a:buNone/>
              <a:defRPr sz="15500">
                <a:solidFill>
                  <a:schemeClr val="dk1"/>
                </a:solidFill>
              </a:defRPr>
            </a:lvl4pPr>
            <a:lvl5pPr lvl="4">
              <a:spcBef>
                <a:spcPts val="0"/>
              </a:spcBef>
              <a:spcAft>
                <a:spcPts val="0"/>
              </a:spcAft>
              <a:buClr>
                <a:schemeClr val="dk1"/>
              </a:buClr>
              <a:buSzPts val="15500"/>
              <a:buNone/>
              <a:defRPr sz="15500">
                <a:solidFill>
                  <a:schemeClr val="dk1"/>
                </a:solidFill>
              </a:defRPr>
            </a:lvl5pPr>
            <a:lvl6pPr lvl="5">
              <a:spcBef>
                <a:spcPts val="0"/>
              </a:spcBef>
              <a:spcAft>
                <a:spcPts val="0"/>
              </a:spcAft>
              <a:buClr>
                <a:schemeClr val="dk1"/>
              </a:buClr>
              <a:buSzPts val="15500"/>
              <a:buNone/>
              <a:defRPr sz="15500">
                <a:solidFill>
                  <a:schemeClr val="dk1"/>
                </a:solidFill>
              </a:defRPr>
            </a:lvl6pPr>
            <a:lvl7pPr lvl="6">
              <a:spcBef>
                <a:spcPts val="0"/>
              </a:spcBef>
              <a:spcAft>
                <a:spcPts val="0"/>
              </a:spcAft>
              <a:buClr>
                <a:schemeClr val="dk1"/>
              </a:buClr>
              <a:buSzPts val="15500"/>
              <a:buNone/>
              <a:defRPr sz="15500">
                <a:solidFill>
                  <a:schemeClr val="dk1"/>
                </a:solidFill>
              </a:defRPr>
            </a:lvl7pPr>
            <a:lvl8pPr lvl="7">
              <a:spcBef>
                <a:spcPts val="0"/>
              </a:spcBef>
              <a:spcAft>
                <a:spcPts val="0"/>
              </a:spcAft>
              <a:buClr>
                <a:schemeClr val="dk1"/>
              </a:buClr>
              <a:buSzPts val="15500"/>
              <a:buNone/>
              <a:defRPr sz="15500">
                <a:solidFill>
                  <a:schemeClr val="dk1"/>
                </a:solidFill>
              </a:defRPr>
            </a:lvl8pPr>
            <a:lvl9pPr lvl="8">
              <a:spcBef>
                <a:spcPts val="0"/>
              </a:spcBef>
              <a:spcAft>
                <a:spcPts val="0"/>
              </a:spcAft>
              <a:buClr>
                <a:schemeClr val="dk1"/>
              </a:buClr>
              <a:buSzPts val="15500"/>
              <a:buNone/>
              <a:defRPr sz="15500">
                <a:solidFill>
                  <a:schemeClr val="dk1"/>
                </a:solidFill>
              </a:defRPr>
            </a:lvl9pPr>
          </a:lstStyle>
          <a:p/>
        </p:txBody>
      </p:sp>
      <p:sp>
        <p:nvSpPr>
          <p:cNvPr id="7" name="Google Shape;7;p1"/>
          <p:cNvSpPr txBox="1"/>
          <p:nvPr>
            <p:ph idx="1" type="body"/>
          </p:nvPr>
        </p:nvSpPr>
        <p:spPr>
          <a:xfrm>
            <a:off x="1122120" y="9834453"/>
            <a:ext cx="30674400" cy="29153700"/>
          </a:xfrm>
          <a:prstGeom prst="rect">
            <a:avLst/>
          </a:prstGeom>
          <a:noFill/>
          <a:ln>
            <a:noFill/>
          </a:ln>
        </p:spPr>
        <p:txBody>
          <a:bodyPr anchorCtr="0" anchor="t" bIns="504750" lIns="504750" spcFirstLastPara="1" rIns="504750" wrap="square" tIns="504750">
            <a:normAutofit/>
          </a:bodyPr>
          <a:lstStyle>
            <a:lvl1pPr indent="-863600" lvl="0" marL="457200">
              <a:lnSpc>
                <a:spcPct val="115000"/>
              </a:lnSpc>
              <a:spcBef>
                <a:spcPts val="0"/>
              </a:spcBef>
              <a:spcAft>
                <a:spcPts val="0"/>
              </a:spcAft>
              <a:buClr>
                <a:schemeClr val="dk2"/>
              </a:buClr>
              <a:buSzPts val="10000"/>
              <a:buChar char="●"/>
              <a:defRPr sz="10000">
                <a:solidFill>
                  <a:schemeClr val="dk2"/>
                </a:solidFill>
              </a:defRPr>
            </a:lvl1pPr>
            <a:lvl2pPr indent="-723900" lvl="1" marL="914400">
              <a:lnSpc>
                <a:spcPct val="115000"/>
              </a:lnSpc>
              <a:spcBef>
                <a:spcPts val="0"/>
              </a:spcBef>
              <a:spcAft>
                <a:spcPts val="0"/>
              </a:spcAft>
              <a:buClr>
                <a:schemeClr val="dk2"/>
              </a:buClr>
              <a:buSzPts val="7800"/>
              <a:buChar char="○"/>
              <a:defRPr sz="7800">
                <a:solidFill>
                  <a:schemeClr val="dk2"/>
                </a:solidFill>
              </a:defRPr>
            </a:lvl2pPr>
            <a:lvl3pPr indent="-723900" lvl="2" marL="1371600">
              <a:lnSpc>
                <a:spcPct val="115000"/>
              </a:lnSpc>
              <a:spcBef>
                <a:spcPts val="0"/>
              </a:spcBef>
              <a:spcAft>
                <a:spcPts val="0"/>
              </a:spcAft>
              <a:buClr>
                <a:schemeClr val="dk2"/>
              </a:buClr>
              <a:buSzPts val="7800"/>
              <a:buChar char="■"/>
              <a:defRPr sz="7800">
                <a:solidFill>
                  <a:schemeClr val="dk2"/>
                </a:solidFill>
              </a:defRPr>
            </a:lvl3pPr>
            <a:lvl4pPr indent="-723900" lvl="3" marL="1828800">
              <a:lnSpc>
                <a:spcPct val="115000"/>
              </a:lnSpc>
              <a:spcBef>
                <a:spcPts val="0"/>
              </a:spcBef>
              <a:spcAft>
                <a:spcPts val="0"/>
              </a:spcAft>
              <a:buClr>
                <a:schemeClr val="dk2"/>
              </a:buClr>
              <a:buSzPts val="7800"/>
              <a:buChar char="●"/>
              <a:defRPr sz="7800">
                <a:solidFill>
                  <a:schemeClr val="dk2"/>
                </a:solidFill>
              </a:defRPr>
            </a:lvl4pPr>
            <a:lvl5pPr indent="-723900" lvl="4" marL="2286000">
              <a:lnSpc>
                <a:spcPct val="115000"/>
              </a:lnSpc>
              <a:spcBef>
                <a:spcPts val="0"/>
              </a:spcBef>
              <a:spcAft>
                <a:spcPts val="0"/>
              </a:spcAft>
              <a:buClr>
                <a:schemeClr val="dk2"/>
              </a:buClr>
              <a:buSzPts val="7800"/>
              <a:buChar char="○"/>
              <a:defRPr sz="7800">
                <a:solidFill>
                  <a:schemeClr val="dk2"/>
                </a:solidFill>
              </a:defRPr>
            </a:lvl5pPr>
            <a:lvl6pPr indent="-723900" lvl="5" marL="2743200">
              <a:lnSpc>
                <a:spcPct val="115000"/>
              </a:lnSpc>
              <a:spcBef>
                <a:spcPts val="0"/>
              </a:spcBef>
              <a:spcAft>
                <a:spcPts val="0"/>
              </a:spcAft>
              <a:buClr>
                <a:schemeClr val="dk2"/>
              </a:buClr>
              <a:buSzPts val="7800"/>
              <a:buChar char="■"/>
              <a:defRPr sz="7800">
                <a:solidFill>
                  <a:schemeClr val="dk2"/>
                </a:solidFill>
              </a:defRPr>
            </a:lvl6pPr>
            <a:lvl7pPr indent="-723900" lvl="6" marL="3200400">
              <a:lnSpc>
                <a:spcPct val="115000"/>
              </a:lnSpc>
              <a:spcBef>
                <a:spcPts val="0"/>
              </a:spcBef>
              <a:spcAft>
                <a:spcPts val="0"/>
              </a:spcAft>
              <a:buClr>
                <a:schemeClr val="dk2"/>
              </a:buClr>
              <a:buSzPts val="7800"/>
              <a:buChar char="●"/>
              <a:defRPr sz="7800">
                <a:solidFill>
                  <a:schemeClr val="dk2"/>
                </a:solidFill>
              </a:defRPr>
            </a:lvl7pPr>
            <a:lvl8pPr indent="-723900" lvl="7" marL="3657600">
              <a:lnSpc>
                <a:spcPct val="115000"/>
              </a:lnSpc>
              <a:spcBef>
                <a:spcPts val="0"/>
              </a:spcBef>
              <a:spcAft>
                <a:spcPts val="0"/>
              </a:spcAft>
              <a:buClr>
                <a:schemeClr val="dk2"/>
              </a:buClr>
              <a:buSzPts val="7800"/>
              <a:buChar char="○"/>
              <a:defRPr sz="7800">
                <a:solidFill>
                  <a:schemeClr val="dk2"/>
                </a:solidFill>
              </a:defRPr>
            </a:lvl8pPr>
            <a:lvl9pPr indent="-723900" lvl="8" marL="4114800">
              <a:lnSpc>
                <a:spcPct val="115000"/>
              </a:lnSpc>
              <a:spcBef>
                <a:spcPts val="0"/>
              </a:spcBef>
              <a:spcAft>
                <a:spcPts val="0"/>
              </a:spcAft>
              <a:buClr>
                <a:schemeClr val="dk2"/>
              </a:buClr>
              <a:buSzPts val="7800"/>
              <a:buChar char="■"/>
              <a:defRPr sz="7800">
                <a:solidFill>
                  <a:schemeClr val="dk2"/>
                </a:solidFill>
              </a:defRPr>
            </a:lvl9pPr>
          </a:lstStyle>
          <a:p/>
        </p:txBody>
      </p:sp>
      <p:sp>
        <p:nvSpPr>
          <p:cNvPr id="8" name="Google Shape;8;p1"/>
          <p:cNvSpPr txBox="1"/>
          <p:nvPr>
            <p:ph idx="12" type="sldNum"/>
          </p:nvPr>
        </p:nvSpPr>
        <p:spPr>
          <a:xfrm>
            <a:off x="30500848" y="39792783"/>
            <a:ext cx="1975200" cy="3358800"/>
          </a:xfrm>
          <a:prstGeom prst="rect">
            <a:avLst/>
          </a:prstGeom>
          <a:noFill/>
          <a:ln>
            <a:noFill/>
          </a:ln>
        </p:spPr>
        <p:txBody>
          <a:bodyPr anchorCtr="0" anchor="ctr" bIns="504750" lIns="504750" spcFirstLastPara="1" rIns="504750" wrap="square" tIns="504750">
            <a:normAutofit/>
          </a:bodyPr>
          <a:lstStyle>
            <a:lvl1pPr lvl="0" algn="r">
              <a:buNone/>
              <a:defRPr sz="5500">
                <a:solidFill>
                  <a:schemeClr val="dk2"/>
                </a:solidFill>
              </a:defRPr>
            </a:lvl1pPr>
            <a:lvl2pPr lvl="1" algn="r">
              <a:buNone/>
              <a:defRPr sz="5500">
                <a:solidFill>
                  <a:schemeClr val="dk2"/>
                </a:solidFill>
              </a:defRPr>
            </a:lvl2pPr>
            <a:lvl3pPr lvl="2" algn="r">
              <a:buNone/>
              <a:defRPr sz="5500">
                <a:solidFill>
                  <a:schemeClr val="dk2"/>
                </a:solidFill>
              </a:defRPr>
            </a:lvl3pPr>
            <a:lvl4pPr lvl="3" algn="r">
              <a:buNone/>
              <a:defRPr sz="5500">
                <a:solidFill>
                  <a:schemeClr val="dk2"/>
                </a:solidFill>
              </a:defRPr>
            </a:lvl4pPr>
            <a:lvl5pPr lvl="4" algn="r">
              <a:buNone/>
              <a:defRPr sz="5500">
                <a:solidFill>
                  <a:schemeClr val="dk2"/>
                </a:solidFill>
              </a:defRPr>
            </a:lvl5pPr>
            <a:lvl6pPr lvl="5" algn="r">
              <a:buNone/>
              <a:defRPr sz="5500">
                <a:solidFill>
                  <a:schemeClr val="dk2"/>
                </a:solidFill>
              </a:defRPr>
            </a:lvl6pPr>
            <a:lvl7pPr lvl="6" algn="r">
              <a:buNone/>
              <a:defRPr sz="5500">
                <a:solidFill>
                  <a:schemeClr val="dk2"/>
                </a:solidFill>
              </a:defRPr>
            </a:lvl7pPr>
            <a:lvl8pPr lvl="7" algn="r">
              <a:buNone/>
              <a:defRPr sz="5500">
                <a:solidFill>
                  <a:schemeClr val="dk2"/>
                </a:solidFill>
              </a:defRPr>
            </a:lvl8pPr>
            <a:lvl9pPr lvl="8" algn="r">
              <a:buNone/>
              <a:defRPr sz="55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36898725" y="35214450"/>
            <a:ext cx="13588800" cy="979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0">
                <a:solidFill>
                  <a:schemeClr val="dk2"/>
                </a:solidFill>
              </a:rPr>
              <a:t>Do not use or place any </a:t>
            </a:r>
            <a:r>
              <a:rPr lang="en" sz="10000">
                <a:solidFill>
                  <a:schemeClr val="dk2"/>
                </a:solidFill>
              </a:rPr>
              <a:t>additional</a:t>
            </a:r>
            <a:r>
              <a:rPr lang="en" sz="10000">
                <a:solidFill>
                  <a:schemeClr val="dk2"/>
                </a:solidFill>
              </a:rPr>
              <a:t> university logos. This area will be replaced during printing set up.</a:t>
            </a:r>
            <a:endParaRPr sz="10000">
              <a:solidFill>
                <a:schemeClr val="dk2"/>
              </a:solidFill>
            </a:endParaRPr>
          </a:p>
        </p:txBody>
      </p:sp>
      <p:sp>
        <p:nvSpPr>
          <p:cNvPr id="55" name="Google Shape;55;p13"/>
          <p:cNvSpPr txBox="1"/>
          <p:nvPr/>
        </p:nvSpPr>
        <p:spPr>
          <a:xfrm>
            <a:off x="1316525" y="561950"/>
            <a:ext cx="30802200" cy="553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600">
                <a:solidFill>
                  <a:schemeClr val="dk2"/>
                </a:solidFill>
                <a:latin typeface="Poppins ExtraBold"/>
                <a:ea typeface="Poppins ExtraBold"/>
                <a:cs typeface="Poppins ExtraBold"/>
                <a:sym typeface="Poppins ExtraBold"/>
              </a:rPr>
              <a:t>Shining Light on Browntail Moth </a:t>
            </a:r>
            <a:endParaRPr sz="9600">
              <a:solidFill>
                <a:schemeClr val="dk2"/>
              </a:solidFill>
              <a:latin typeface="Poppins ExtraBold"/>
              <a:ea typeface="Poppins ExtraBold"/>
              <a:cs typeface="Poppins ExtraBold"/>
              <a:sym typeface="Poppins ExtraBold"/>
            </a:endParaRPr>
          </a:p>
          <a:p>
            <a:pPr indent="0" lvl="0" marL="0" rtl="0" algn="l">
              <a:spcBef>
                <a:spcPts val="0"/>
              </a:spcBef>
              <a:spcAft>
                <a:spcPts val="0"/>
              </a:spcAft>
              <a:buNone/>
            </a:pPr>
            <a:r>
              <a:rPr lang="en" sz="9600">
                <a:solidFill>
                  <a:schemeClr val="dk2"/>
                </a:solidFill>
                <a:latin typeface="Poppins ExtraBold"/>
                <a:ea typeface="Poppins ExtraBold"/>
                <a:cs typeface="Poppins ExtraBold"/>
                <a:sym typeface="Poppins ExtraBold"/>
              </a:rPr>
              <a:t>(Euproctis chrysorrhoea)</a:t>
            </a:r>
            <a:endParaRPr sz="9600">
              <a:solidFill>
                <a:schemeClr val="dk2"/>
              </a:solidFill>
              <a:latin typeface="Poppins ExtraBold"/>
              <a:ea typeface="Poppins ExtraBold"/>
              <a:cs typeface="Poppins ExtraBold"/>
              <a:sym typeface="Poppins ExtraBold"/>
            </a:endParaRPr>
          </a:p>
          <a:p>
            <a:pPr indent="0" lvl="0" marL="0" rtl="0" algn="l">
              <a:spcBef>
                <a:spcPts val="0"/>
              </a:spcBef>
              <a:spcAft>
                <a:spcPts val="0"/>
              </a:spcAft>
              <a:buNone/>
            </a:pPr>
            <a:r>
              <a:rPr lang="en" sz="6000">
                <a:solidFill>
                  <a:schemeClr val="dk2"/>
                </a:solidFill>
                <a:latin typeface="Poppins SemiBold"/>
                <a:ea typeface="Poppins SemiBold"/>
                <a:cs typeface="Poppins SemiBold"/>
                <a:sym typeface="Poppins SemiBold"/>
              </a:rPr>
              <a:t>Rachel Jalbert</a:t>
            </a:r>
            <a:r>
              <a:rPr baseline="30000" lang="en" sz="6000">
                <a:solidFill>
                  <a:schemeClr val="dk2"/>
                </a:solidFill>
                <a:latin typeface="Poppins SemiBold"/>
                <a:ea typeface="Poppins SemiBold"/>
                <a:cs typeface="Poppins SemiBold"/>
                <a:sym typeface="Poppins SemiBold"/>
              </a:rPr>
              <a:t>1,2</a:t>
            </a:r>
            <a:r>
              <a:rPr lang="en" sz="6000">
                <a:solidFill>
                  <a:schemeClr val="dk2"/>
                </a:solidFill>
                <a:latin typeface="Poppins ExtraBold"/>
                <a:ea typeface="Poppins ExtraBold"/>
                <a:cs typeface="Poppins ExtraBold"/>
                <a:sym typeface="Poppins ExtraBold"/>
              </a:rPr>
              <a:t>, </a:t>
            </a:r>
            <a:r>
              <a:rPr lang="en" sz="6000">
                <a:solidFill>
                  <a:schemeClr val="dk2"/>
                </a:solidFill>
                <a:latin typeface="Poppins"/>
                <a:ea typeface="Poppins"/>
                <a:cs typeface="Poppins"/>
                <a:sym typeface="Poppins"/>
              </a:rPr>
              <a:t>Angela Mech</a:t>
            </a:r>
            <a:r>
              <a:rPr baseline="30000" lang="en" sz="6000">
                <a:solidFill>
                  <a:schemeClr val="dk2"/>
                </a:solidFill>
                <a:latin typeface="Poppins"/>
                <a:ea typeface="Poppins"/>
                <a:cs typeface="Poppins"/>
                <a:sym typeface="Poppins"/>
              </a:rPr>
              <a:t>1</a:t>
            </a:r>
            <a:endParaRPr baseline="30000" sz="6000">
              <a:solidFill>
                <a:schemeClr val="dk2"/>
              </a:solidFill>
              <a:latin typeface="Poppins"/>
              <a:ea typeface="Poppins"/>
              <a:cs typeface="Poppins"/>
              <a:sym typeface="Poppins"/>
            </a:endParaRPr>
          </a:p>
          <a:p>
            <a:pPr indent="0" lvl="0" marL="0" rtl="0" algn="l">
              <a:spcBef>
                <a:spcPts val="0"/>
              </a:spcBef>
              <a:spcAft>
                <a:spcPts val="0"/>
              </a:spcAft>
              <a:buNone/>
            </a:pPr>
            <a:r>
              <a:rPr baseline="30000" lang="en" sz="6000">
                <a:solidFill>
                  <a:schemeClr val="dk2"/>
                </a:solidFill>
                <a:latin typeface="Poppins"/>
                <a:ea typeface="Poppins"/>
                <a:cs typeface="Poppins"/>
                <a:sym typeface="Poppins"/>
              </a:rPr>
              <a:t>1 Department of XXXXX, University of Maine</a:t>
            </a:r>
            <a:endParaRPr baseline="30000" sz="6000">
              <a:solidFill>
                <a:schemeClr val="dk2"/>
              </a:solidFill>
              <a:latin typeface="Poppins"/>
              <a:ea typeface="Poppins"/>
              <a:cs typeface="Poppins"/>
              <a:sym typeface="Poppins"/>
            </a:endParaRPr>
          </a:p>
          <a:p>
            <a:pPr indent="0" lvl="0" marL="0" rtl="0" algn="l">
              <a:spcBef>
                <a:spcPts val="0"/>
              </a:spcBef>
              <a:spcAft>
                <a:spcPts val="0"/>
              </a:spcAft>
              <a:buNone/>
            </a:pPr>
            <a:r>
              <a:rPr baseline="30000" lang="en" sz="6000">
                <a:solidFill>
                  <a:schemeClr val="dk2"/>
                </a:solidFill>
                <a:latin typeface="Poppins"/>
                <a:ea typeface="Poppins"/>
                <a:cs typeface="Poppins"/>
                <a:sym typeface="Poppins"/>
              </a:rPr>
              <a:t>2Department of XXXXX, University of Maine</a:t>
            </a:r>
            <a:endParaRPr baseline="30000" sz="6000">
              <a:solidFill>
                <a:schemeClr val="dk2"/>
              </a:solidFill>
              <a:latin typeface="Poppins"/>
              <a:ea typeface="Poppins"/>
              <a:cs typeface="Poppins"/>
              <a:sym typeface="Poppins"/>
            </a:endParaRPr>
          </a:p>
        </p:txBody>
      </p:sp>
      <p:sp>
        <p:nvSpPr>
          <p:cNvPr id="56" name="Google Shape;56;p13"/>
          <p:cNvSpPr txBox="1"/>
          <p:nvPr/>
        </p:nvSpPr>
        <p:spPr>
          <a:xfrm>
            <a:off x="601788" y="9907604"/>
            <a:ext cx="12903900" cy="7003500"/>
          </a:xfrm>
          <a:prstGeom prst="rect">
            <a:avLst/>
          </a:prstGeom>
          <a:noFill/>
          <a:ln>
            <a:noFill/>
          </a:ln>
        </p:spPr>
        <p:txBody>
          <a:bodyPr anchorCtr="0" anchor="t" bIns="91425" lIns="91425" spcFirstLastPara="1" rIns="91425" wrap="square" tIns="91425">
            <a:noAutofit/>
          </a:bodyPr>
          <a:lstStyle/>
          <a:p>
            <a:pPr indent="-457200" lvl="0" marL="457200" rtl="0" algn="l">
              <a:spcBef>
                <a:spcPts val="0"/>
              </a:spcBef>
              <a:spcAft>
                <a:spcPts val="0"/>
              </a:spcAft>
              <a:buClr>
                <a:schemeClr val="dk2"/>
              </a:buClr>
              <a:buSzPts val="3600"/>
              <a:buFont typeface="Poppins"/>
              <a:buChar char="●"/>
            </a:pPr>
            <a:r>
              <a:rPr lang="en" sz="3600">
                <a:solidFill>
                  <a:schemeClr val="dk2"/>
                </a:solidFill>
                <a:latin typeface="Poppins"/>
                <a:ea typeface="Poppins"/>
                <a:cs typeface="Poppins"/>
                <a:sym typeface="Poppins"/>
              </a:rPr>
              <a:t>Browntail moth (BTM) is an invasive species, from Eurasia.</a:t>
            </a:r>
            <a:endParaRPr sz="3600">
              <a:solidFill>
                <a:schemeClr val="dk2"/>
              </a:solidFill>
              <a:latin typeface="Poppins"/>
              <a:ea typeface="Poppins"/>
              <a:cs typeface="Poppins"/>
              <a:sym typeface="Poppins"/>
            </a:endParaRPr>
          </a:p>
          <a:p>
            <a:pPr indent="-457200" lvl="0" marL="457200" rtl="0" algn="l">
              <a:spcBef>
                <a:spcPts val="0"/>
              </a:spcBef>
              <a:spcAft>
                <a:spcPts val="0"/>
              </a:spcAft>
              <a:buClr>
                <a:schemeClr val="dk2"/>
              </a:buClr>
              <a:buSzPts val="3600"/>
              <a:buFont typeface="Poppins"/>
              <a:buChar char="●"/>
            </a:pPr>
            <a:r>
              <a:rPr lang="en" sz="3600">
                <a:solidFill>
                  <a:schemeClr val="dk2"/>
                </a:solidFill>
                <a:latin typeface="Poppins"/>
                <a:ea typeface="Poppins"/>
                <a:cs typeface="Poppins"/>
                <a:sym typeface="Poppins"/>
              </a:rPr>
              <a:t>BTM were first detected in the U.S. in the 1890’s</a:t>
            </a:r>
            <a:r>
              <a:rPr baseline="30000" lang="en" sz="3600">
                <a:solidFill>
                  <a:schemeClr val="dk2"/>
                </a:solidFill>
                <a:latin typeface="Poppins"/>
                <a:ea typeface="Poppins"/>
                <a:cs typeface="Poppins"/>
                <a:sym typeface="Poppins"/>
              </a:rPr>
              <a:t>1</a:t>
            </a:r>
            <a:endParaRPr baseline="30000" sz="3600">
              <a:solidFill>
                <a:schemeClr val="dk2"/>
              </a:solidFill>
              <a:latin typeface="Poppins"/>
              <a:ea typeface="Poppins"/>
              <a:cs typeface="Poppins"/>
              <a:sym typeface="Poppins"/>
            </a:endParaRPr>
          </a:p>
          <a:p>
            <a:pPr indent="-457200" lvl="0" marL="457200" rtl="0" algn="l">
              <a:spcBef>
                <a:spcPts val="0"/>
              </a:spcBef>
              <a:spcAft>
                <a:spcPts val="0"/>
              </a:spcAft>
              <a:buClr>
                <a:schemeClr val="dk2"/>
              </a:buClr>
              <a:buSzPts val="3600"/>
              <a:buFont typeface="Poppins"/>
              <a:buChar char="●"/>
            </a:pPr>
            <a:r>
              <a:rPr lang="en" sz="3600">
                <a:solidFill>
                  <a:schemeClr val="dk2"/>
                </a:solidFill>
                <a:latin typeface="Poppins"/>
                <a:ea typeface="Poppins"/>
                <a:cs typeface="Poppins"/>
                <a:sym typeface="Poppins"/>
              </a:rPr>
              <a:t>BTM is a public health concern since their toxic hairs that cause </a:t>
            </a:r>
            <a:r>
              <a:rPr lang="en" sz="3600">
                <a:solidFill>
                  <a:schemeClr val="dk2"/>
                </a:solidFill>
                <a:latin typeface="Poppins"/>
                <a:ea typeface="Poppins"/>
                <a:cs typeface="Poppins"/>
                <a:sym typeface="Poppins"/>
              </a:rPr>
              <a:t>poison ivy.</a:t>
            </a:r>
            <a:endParaRPr sz="3600">
              <a:solidFill>
                <a:schemeClr val="dk2"/>
              </a:solidFill>
              <a:latin typeface="Poppins"/>
              <a:ea typeface="Poppins"/>
              <a:cs typeface="Poppins"/>
              <a:sym typeface="Poppins"/>
            </a:endParaRPr>
          </a:p>
          <a:p>
            <a:pPr indent="-457200" lvl="0" marL="457200" rtl="0" algn="l">
              <a:spcBef>
                <a:spcPts val="0"/>
              </a:spcBef>
              <a:spcAft>
                <a:spcPts val="0"/>
              </a:spcAft>
              <a:buClr>
                <a:schemeClr val="dk2"/>
              </a:buClr>
              <a:buSzPts val="3600"/>
              <a:buFont typeface="Poppins"/>
              <a:buChar char="●"/>
            </a:pPr>
            <a:r>
              <a:rPr lang="en" sz="3600">
                <a:solidFill>
                  <a:schemeClr val="dk2"/>
                </a:solidFill>
                <a:latin typeface="Poppins"/>
                <a:ea typeface="Poppins"/>
                <a:cs typeface="Poppins"/>
                <a:sym typeface="Poppins"/>
              </a:rPr>
              <a:t>like rashes and can cause irritation or aggravate the respiratory system.</a:t>
            </a:r>
            <a:endParaRPr sz="3600">
              <a:solidFill>
                <a:schemeClr val="dk2"/>
              </a:solidFill>
              <a:latin typeface="Poppins"/>
              <a:ea typeface="Poppins"/>
              <a:cs typeface="Poppins"/>
              <a:sym typeface="Poppins"/>
            </a:endParaRPr>
          </a:p>
          <a:p>
            <a:pPr indent="-457200" lvl="0" marL="457200" rtl="0" algn="l">
              <a:spcBef>
                <a:spcPts val="0"/>
              </a:spcBef>
              <a:spcAft>
                <a:spcPts val="0"/>
              </a:spcAft>
              <a:buClr>
                <a:schemeClr val="dk2"/>
              </a:buClr>
              <a:buSzPts val="3600"/>
              <a:buFont typeface="Poppins"/>
              <a:buChar char="●"/>
            </a:pPr>
            <a:r>
              <a:rPr lang="en" sz="3600">
                <a:solidFill>
                  <a:schemeClr val="dk2"/>
                </a:solidFill>
                <a:latin typeface="Poppins"/>
                <a:ea typeface="Poppins"/>
                <a:cs typeface="Poppins"/>
                <a:sym typeface="Poppins"/>
              </a:rPr>
              <a:t>BTM, like other moths are strongly attracted to light</a:t>
            </a:r>
            <a:r>
              <a:rPr lang="en" sz="3600">
                <a:solidFill>
                  <a:schemeClr val="dk2"/>
                </a:solidFill>
                <a:latin typeface="Poppins"/>
                <a:ea typeface="Poppins"/>
                <a:cs typeface="Poppins"/>
                <a:sym typeface="Poppins"/>
              </a:rPr>
              <a:t>s</a:t>
            </a:r>
            <a:r>
              <a:rPr baseline="30000" lang="en" sz="3600">
                <a:solidFill>
                  <a:schemeClr val="dk2"/>
                </a:solidFill>
                <a:latin typeface="Poppins"/>
                <a:ea typeface="Poppins"/>
                <a:cs typeface="Poppins"/>
                <a:sym typeface="Poppins"/>
              </a:rPr>
              <a:t>2</a:t>
            </a:r>
            <a:endParaRPr baseline="30000" sz="3600">
              <a:solidFill>
                <a:schemeClr val="dk2"/>
              </a:solidFill>
              <a:latin typeface="Poppins"/>
              <a:ea typeface="Poppins"/>
              <a:cs typeface="Poppins"/>
              <a:sym typeface="Poppins"/>
            </a:endParaRPr>
          </a:p>
          <a:p>
            <a:pPr indent="-457200" lvl="0" marL="457200" rtl="0" algn="l">
              <a:spcBef>
                <a:spcPts val="0"/>
              </a:spcBef>
              <a:spcAft>
                <a:spcPts val="0"/>
              </a:spcAft>
              <a:buClr>
                <a:schemeClr val="dk2"/>
              </a:buClr>
              <a:buSzPts val="3600"/>
              <a:buFont typeface="Poppins"/>
              <a:buChar char="●"/>
            </a:pPr>
            <a:r>
              <a:rPr lang="en" sz="3600">
                <a:solidFill>
                  <a:schemeClr val="dk2"/>
                </a:solidFill>
                <a:latin typeface="Poppins"/>
                <a:ea typeface="Poppins"/>
                <a:cs typeface="Poppins"/>
                <a:sym typeface="Poppins"/>
              </a:rPr>
              <a:t>Home and urban areas are an ideal breeding location due to the high presence of lights.</a:t>
            </a:r>
            <a:endParaRPr sz="3600">
              <a:solidFill>
                <a:schemeClr val="dk2"/>
              </a:solidFill>
              <a:latin typeface="Poppins"/>
              <a:ea typeface="Poppins"/>
              <a:cs typeface="Poppins"/>
              <a:sym typeface="Poppins"/>
            </a:endParaRPr>
          </a:p>
        </p:txBody>
      </p:sp>
      <p:sp>
        <p:nvSpPr>
          <p:cNvPr id="57" name="Google Shape;57;p13"/>
          <p:cNvSpPr txBox="1"/>
          <p:nvPr/>
        </p:nvSpPr>
        <p:spPr>
          <a:xfrm>
            <a:off x="593479" y="7489776"/>
            <a:ext cx="12903900" cy="1875900"/>
          </a:xfrm>
          <a:prstGeom prst="rect">
            <a:avLst/>
          </a:prstGeom>
          <a:solidFill>
            <a:srgbClr val="CFE2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7200">
                <a:solidFill>
                  <a:schemeClr val="dk2"/>
                </a:solidFill>
                <a:latin typeface="Poppins Medium"/>
                <a:ea typeface="Poppins Medium"/>
                <a:cs typeface="Poppins Medium"/>
                <a:sym typeface="Poppins Medium"/>
              </a:rPr>
              <a:t>Introduction</a:t>
            </a:r>
            <a:endParaRPr sz="7200">
              <a:solidFill>
                <a:schemeClr val="dk2"/>
              </a:solidFill>
              <a:latin typeface="Poppins Medium"/>
              <a:ea typeface="Poppins Medium"/>
              <a:cs typeface="Poppins Medium"/>
              <a:sym typeface="Poppins Medium"/>
            </a:endParaRPr>
          </a:p>
        </p:txBody>
      </p:sp>
      <p:sp>
        <p:nvSpPr>
          <p:cNvPr id="58" name="Google Shape;58;p13"/>
          <p:cNvSpPr txBox="1"/>
          <p:nvPr/>
        </p:nvSpPr>
        <p:spPr>
          <a:xfrm>
            <a:off x="14777833" y="7489776"/>
            <a:ext cx="17619900" cy="1875900"/>
          </a:xfrm>
          <a:prstGeom prst="rect">
            <a:avLst/>
          </a:prstGeom>
          <a:solidFill>
            <a:srgbClr val="CFE2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7200">
                <a:solidFill>
                  <a:schemeClr val="dk2"/>
                </a:solidFill>
                <a:latin typeface="Poppins Medium"/>
                <a:ea typeface="Poppins Medium"/>
                <a:cs typeface="Poppins Medium"/>
                <a:sym typeface="Poppins Medium"/>
              </a:rPr>
              <a:t>Results</a:t>
            </a:r>
            <a:endParaRPr sz="7200">
              <a:solidFill>
                <a:schemeClr val="dk2"/>
              </a:solidFill>
              <a:latin typeface="Poppins Medium"/>
              <a:ea typeface="Poppins Medium"/>
              <a:cs typeface="Poppins Medium"/>
              <a:sym typeface="Poppins Medium"/>
            </a:endParaRPr>
          </a:p>
        </p:txBody>
      </p:sp>
      <p:sp>
        <p:nvSpPr>
          <p:cNvPr id="59" name="Google Shape;59;p13"/>
          <p:cNvSpPr txBox="1"/>
          <p:nvPr/>
        </p:nvSpPr>
        <p:spPr>
          <a:xfrm>
            <a:off x="608218" y="19045005"/>
            <a:ext cx="12903900" cy="3876900"/>
          </a:xfrm>
          <a:prstGeom prst="rect">
            <a:avLst/>
          </a:prstGeom>
          <a:noFill/>
          <a:ln>
            <a:noFill/>
          </a:ln>
        </p:spPr>
        <p:txBody>
          <a:bodyPr anchorCtr="0" anchor="t" bIns="91425" lIns="91425" spcFirstLastPara="1" rIns="91425" wrap="square" tIns="91425">
            <a:noAutofit/>
          </a:bodyPr>
          <a:lstStyle/>
          <a:p>
            <a:pPr indent="-457200" lvl="0" marL="457200" rtl="0" algn="l">
              <a:spcBef>
                <a:spcPts val="0"/>
              </a:spcBef>
              <a:spcAft>
                <a:spcPts val="0"/>
              </a:spcAft>
              <a:buClr>
                <a:schemeClr val="dk2"/>
              </a:buClr>
              <a:buSzPts val="3600"/>
              <a:buFont typeface="Poppins"/>
              <a:buAutoNum type="arabicPeriod"/>
            </a:pPr>
            <a:r>
              <a:rPr lang="en" sz="3600">
                <a:solidFill>
                  <a:schemeClr val="dk2"/>
                </a:solidFill>
                <a:latin typeface="Poppins"/>
                <a:ea typeface="Poppins"/>
                <a:cs typeface="Poppins"/>
                <a:sym typeface="Poppins"/>
              </a:rPr>
              <a:t>Determine what, if any, commercially available light bulbs are the most and least attractive to BTM</a:t>
            </a:r>
            <a:endParaRPr sz="3600">
              <a:solidFill>
                <a:schemeClr val="dk2"/>
              </a:solidFill>
              <a:latin typeface="Poppins"/>
              <a:ea typeface="Poppins"/>
              <a:cs typeface="Poppins"/>
              <a:sym typeface="Poppins"/>
            </a:endParaRPr>
          </a:p>
          <a:p>
            <a:pPr indent="-457200" lvl="0" marL="457200" rtl="0" algn="l">
              <a:spcBef>
                <a:spcPts val="0"/>
              </a:spcBef>
              <a:spcAft>
                <a:spcPts val="0"/>
              </a:spcAft>
              <a:buClr>
                <a:schemeClr val="dk2"/>
              </a:buClr>
              <a:buSzPts val="3600"/>
              <a:buFont typeface="Poppins"/>
              <a:buAutoNum type="arabicPeriod"/>
            </a:pPr>
            <a:r>
              <a:rPr lang="en" sz="3600">
                <a:solidFill>
                  <a:schemeClr val="dk2"/>
                </a:solidFill>
                <a:latin typeface="Poppins"/>
                <a:ea typeface="Poppins"/>
                <a:cs typeface="Poppins"/>
                <a:sym typeface="Poppins"/>
              </a:rPr>
              <a:t>Provide recommendations about reducing BTM densities by changing outside light bulbs</a:t>
            </a:r>
            <a:endParaRPr sz="3600">
              <a:solidFill>
                <a:schemeClr val="dk2"/>
              </a:solidFill>
              <a:latin typeface="Poppins"/>
              <a:ea typeface="Poppins"/>
              <a:cs typeface="Poppins"/>
              <a:sym typeface="Poppins"/>
            </a:endParaRPr>
          </a:p>
          <a:p>
            <a:pPr indent="0" lvl="0" marL="0" rtl="0" algn="l">
              <a:spcBef>
                <a:spcPts val="0"/>
              </a:spcBef>
              <a:spcAft>
                <a:spcPts val="0"/>
              </a:spcAft>
              <a:buNone/>
            </a:pPr>
            <a:r>
              <a:t/>
            </a:r>
            <a:endParaRPr sz="4800">
              <a:solidFill>
                <a:schemeClr val="dk2"/>
              </a:solidFill>
              <a:latin typeface="Poppins"/>
              <a:ea typeface="Poppins"/>
              <a:cs typeface="Poppins"/>
              <a:sym typeface="Poppins"/>
            </a:endParaRPr>
          </a:p>
        </p:txBody>
      </p:sp>
      <p:sp>
        <p:nvSpPr>
          <p:cNvPr id="60" name="Google Shape;60;p13"/>
          <p:cNvSpPr txBox="1"/>
          <p:nvPr/>
        </p:nvSpPr>
        <p:spPr>
          <a:xfrm>
            <a:off x="599879" y="16910969"/>
            <a:ext cx="12903900" cy="1875900"/>
          </a:xfrm>
          <a:prstGeom prst="rect">
            <a:avLst/>
          </a:prstGeom>
          <a:solidFill>
            <a:srgbClr val="CFE2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7200">
                <a:solidFill>
                  <a:schemeClr val="dk2"/>
                </a:solidFill>
                <a:latin typeface="Poppins Medium"/>
                <a:ea typeface="Poppins Medium"/>
                <a:cs typeface="Poppins Medium"/>
                <a:sym typeface="Poppins Medium"/>
              </a:rPr>
              <a:t>Objectives</a:t>
            </a:r>
            <a:endParaRPr sz="7200">
              <a:solidFill>
                <a:schemeClr val="dk2"/>
              </a:solidFill>
              <a:latin typeface="Poppins Medium"/>
              <a:ea typeface="Poppins Medium"/>
              <a:cs typeface="Poppins Medium"/>
              <a:sym typeface="Poppins Medium"/>
            </a:endParaRPr>
          </a:p>
        </p:txBody>
      </p:sp>
      <p:sp>
        <p:nvSpPr>
          <p:cNvPr id="61" name="Google Shape;61;p13"/>
          <p:cNvSpPr txBox="1"/>
          <p:nvPr/>
        </p:nvSpPr>
        <p:spPr>
          <a:xfrm>
            <a:off x="593475" y="25266634"/>
            <a:ext cx="12903900" cy="94185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Clr>
                <a:schemeClr val="dk2"/>
              </a:buClr>
              <a:buSzPts val="3000"/>
              <a:buFont typeface="Poppins"/>
              <a:buChar char="●"/>
            </a:pPr>
            <a:r>
              <a:rPr lang="en" sz="3000">
                <a:solidFill>
                  <a:schemeClr val="dk2"/>
                </a:solidFill>
                <a:latin typeface="Poppins"/>
                <a:ea typeface="Poppins"/>
                <a:cs typeface="Poppins"/>
                <a:sym typeface="Poppins"/>
              </a:rPr>
              <a:t>6 commercial light bulbs used based on the diversity of peak wavelengths (Fig. 1)</a:t>
            </a:r>
            <a:endParaRPr sz="3000">
              <a:solidFill>
                <a:schemeClr val="dk2"/>
              </a:solidFill>
              <a:latin typeface="Poppins"/>
              <a:ea typeface="Poppins"/>
              <a:cs typeface="Poppins"/>
              <a:sym typeface="Poppins"/>
            </a:endParaRPr>
          </a:p>
          <a:p>
            <a:pPr indent="-419100" lvl="0" marL="457200" rtl="0" algn="l">
              <a:spcBef>
                <a:spcPts val="0"/>
              </a:spcBef>
              <a:spcAft>
                <a:spcPts val="0"/>
              </a:spcAft>
              <a:buClr>
                <a:schemeClr val="dk2"/>
              </a:buClr>
              <a:buSzPts val="3000"/>
              <a:buFont typeface="Poppins"/>
              <a:buChar char="●"/>
            </a:pPr>
            <a:r>
              <a:rPr lang="en" sz="3000">
                <a:solidFill>
                  <a:schemeClr val="dk2"/>
                </a:solidFill>
                <a:latin typeface="Poppins"/>
                <a:ea typeface="Poppins"/>
                <a:cs typeface="Poppins"/>
                <a:sym typeface="Poppins"/>
              </a:rPr>
              <a:t>Created an enclosed experiment with 3 arms (Fig. 2)</a:t>
            </a:r>
            <a:endParaRPr sz="3000">
              <a:solidFill>
                <a:schemeClr val="dk2"/>
              </a:solidFill>
              <a:latin typeface="Poppins"/>
              <a:ea typeface="Poppins"/>
              <a:cs typeface="Poppins"/>
              <a:sym typeface="Poppins"/>
            </a:endParaRPr>
          </a:p>
          <a:p>
            <a:pPr indent="-419100" lvl="0" marL="457200" rtl="0" algn="l">
              <a:spcBef>
                <a:spcPts val="0"/>
              </a:spcBef>
              <a:spcAft>
                <a:spcPts val="0"/>
              </a:spcAft>
              <a:buClr>
                <a:schemeClr val="dk2"/>
              </a:buClr>
              <a:buSzPts val="3000"/>
              <a:buFont typeface="Poppins"/>
              <a:buChar char="●"/>
            </a:pPr>
            <a:r>
              <a:rPr lang="en" sz="3000">
                <a:solidFill>
                  <a:schemeClr val="dk2"/>
                </a:solidFill>
                <a:latin typeface="Poppins"/>
                <a:ea typeface="Poppins"/>
                <a:cs typeface="Poppins"/>
                <a:sym typeface="Poppins"/>
              </a:rPr>
              <a:t>Sticky traps were inserted into the chamber’s arms to capture moths</a:t>
            </a:r>
            <a:endParaRPr sz="3000">
              <a:solidFill>
                <a:schemeClr val="dk2"/>
              </a:solidFill>
              <a:latin typeface="Poppins"/>
              <a:ea typeface="Poppins"/>
              <a:cs typeface="Poppins"/>
              <a:sym typeface="Poppins"/>
            </a:endParaRPr>
          </a:p>
          <a:p>
            <a:pPr indent="-419100" lvl="0" marL="457200" rtl="0" algn="l">
              <a:spcBef>
                <a:spcPts val="0"/>
              </a:spcBef>
              <a:spcAft>
                <a:spcPts val="0"/>
              </a:spcAft>
              <a:buClr>
                <a:schemeClr val="dk2"/>
              </a:buClr>
              <a:buSzPts val="3000"/>
              <a:buFont typeface="Poppins"/>
              <a:buChar char="●"/>
            </a:pPr>
            <a:r>
              <a:rPr lang="en" sz="3000">
                <a:solidFill>
                  <a:schemeClr val="dk2"/>
                </a:solidFill>
                <a:latin typeface="Poppins"/>
                <a:ea typeface="Poppins"/>
                <a:cs typeface="Poppins"/>
                <a:sym typeface="Poppins"/>
              </a:rPr>
              <a:t>Light bulbs placed in respective arms</a:t>
            </a:r>
            <a:endParaRPr sz="3000">
              <a:solidFill>
                <a:schemeClr val="dk2"/>
              </a:solidFill>
              <a:latin typeface="Poppins"/>
              <a:ea typeface="Poppins"/>
              <a:cs typeface="Poppins"/>
              <a:sym typeface="Poppins"/>
            </a:endParaRPr>
          </a:p>
          <a:p>
            <a:pPr indent="-419100" lvl="0" marL="457200" rtl="0" algn="l">
              <a:spcBef>
                <a:spcPts val="0"/>
              </a:spcBef>
              <a:spcAft>
                <a:spcPts val="0"/>
              </a:spcAft>
              <a:buClr>
                <a:schemeClr val="dk2"/>
              </a:buClr>
              <a:buSzPts val="3000"/>
              <a:buFont typeface="Poppins"/>
              <a:buChar char="●"/>
            </a:pPr>
            <a:r>
              <a:rPr lang="en" sz="3000">
                <a:solidFill>
                  <a:schemeClr val="dk2"/>
                </a:solidFill>
                <a:latin typeface="Poppins"/>
                <a:ea typeface="Poppins"/>
                <a:cs typeface="Poppins"/>
                <a:sym typeface="Poppins"/>
              </a:rPr>
              <a:t>Light bulbs were rotated to account for arm bias; each trial was repeated 3 times</a:t>
            </a:r>
            <a:endParaRPr sz="3000">
              <a:solidFill>
                <a:schemeClr val="dk2"/>
              </a:solidFill>
              <a:latin typeface="Poppins"/>
              <a:ea typeface="Poppins"/>
              <a:cs typeface="Poppins"/>
              <a:sym typeface="Poppins"/>
            </a:endParaRPr>
          </a:p>
          <a:p>
            <a:pPr indent="-419100" lvl="0" marL="457200" rtl="0" algn="l">
              <a:spcBef>
                <a:spcPts val="0"/>
              </a:spcBef>
              <a:spcAft>
                <a:spcPts val="0"/>
              </a:spcAft>
              <a:buClr>
                <a:schemeClr val="dk2"/>
              </a:buClr>
              <a:buSzPts val="3000"/>
              <a:buFont typeface="Poppins"/>
              <a:buChar char="●"/>
            </a:pPr>
            <a:r>
              <a:rPr lang="en" sz="3000">
                <a:solidFill>
                  <a:schemeClr val="dk2"/>
                </a:solidFill>
                <a:latin typeface="Poppins"/>
                <a:ea typeface="Poppins"/>
                <a:cs typeface="Poppins"/>
                <a:sym typeface="Poppins"/>
              </a:rPr>
              <a:t>8 males were released per trial; turn light bulbs on for 1 hour, to allow for acclimation and choice</a:t>
            </a:r>
            <a:endParaRPr sz="3000">
              <a:solidFill>
                <a:schemeClr val="dk2"/>
              </a:solidFill>
              <a:latin typeface="Poppins"/>
              <a:ea typeface="Poppins"/>
              <a:cs typeface="Poppins"/>
              <a:sym typeface="Poppins"/>
            </a:endParaRPr>
          </a:p>
          <a:p>
            <a:pPr indent="-419100" lvl="0" marL="457200" rtl="0" algn="l">
              <a:spcBef>
                <a:spcPts val="0"/>
              </a:spcBef>
              <a:spcAft>
                <a:spcPts val="0"/>
              </a:spcAft>
              <a:buClr>
                <a:schemeClr val="dk2"/>
              </a:buClr>
              <a:buSzPts val="3000"/>
              <a:buFont typeface="Poppins"/>
              <a:buChar char="●"/>
            </a:pPr>
            <a:r>
              <a:rPr lang="en" sz="3000">
                <a:solidFill>
                  <a:schemeClr val="dk2"/>
                </a:solidFill>
                <a:latin typeface="Poppins"/>
                <a:ea typeface="Poppins"/>
                <a:cs typeface="Poppins"/>
                <a:sym typeface="Poppins"/>
              </a:rPr>
              <a:t>Calculated the average percent of males caught per light bulb</a:t>
            </a:r>
            <a:endParaRPr sz="3000">
              <a:solidFill>
                <a:schemeClr val="dk2"/>
              </a:solidFill>
              <a:latin typeface="Poppins"/>
              <a:ea typeface="Poppins"/>
              <a:cs typeface="Poppins"/>
              <a:sym typeface="Poppins"/>
            </a:endParaRPr>
          </a:p>
          <a:p>
            <a:pPr indent="-419100" lvl="0" marL="457200" rtl="0" algn="l">
              <a:spcBef>
                <a:spcPts val="0"/>
              </a:spcBef>
              <a:spcAft>
                <a:spcPts val="0"/>
              </a:spcAft>
              <a:buClr>
                <a:schemeClr val="dk2"/>
              </a:buClr>
              <a:buSzPts val="3000"/>
              <a:buFont typeface="Poppins"/>
              <a:buChar char="●"/>
            </a:pPr>
            <a:r>
              <a:rPr lang="en" sz="3000">
                <a:solidFill>
                  <a:schemeClr val="dk2"/>
                </a:solidFill>
                <a:latin typeface="Poppins"/>
                <a:ea typeface="Poppins"/>
                <a:cs typeface="Poppins"/>
                <a:sym typeface="Poppins"/>
              </a:rPr>
              <a:t>Compared pairs of different light bulbs against control (no light bulb) to find the preference rank (n=16)</a:t>
            </a:r>
            <a:endParaRPr sz="3000">
              <a:solidFill>
                <a:schemeClr val="dk2"/>
              </a:solidFill>
              <a:latin typeface="Poppins"/>
              <a:ea typeface="Poppins"/>
              <a:cs typeface="Poppins"/>
              <a:sym typeface="Poppins"/>
            </a:endParaRPr>
          </a:p>
          <a:p>
            <a:pPr indent="-419100" lvl="0" marL="457200" rtl="0" algn="l">
              <a:spcBef>
                <a:spcPts val="0"/>
              </a:spcBef>
              <a:spcAft>
                <a:spcPts val="0"/>
              </a:spcAft>
              <a:buClr>
                <a:schemeClr val="dk2"/>
              </a:buClr>
              <a:buSzPts val="3000"/>
              <a:buFont typeface="Poppins"/>
              <a:buChar char="●"/>
            </a:pPr>
            <a:r>
              <a:rPr lang="en" sz="3000">
                <a:solidFill>
                  <a:schemeClr val="dk2"/>
                </a:solidFill>
                <a:latin typeface="Poppins"/>
                <a:ea typeface="Poppins"/>
                <a:cs typeface="Poppins"/>
                <a:sym typeface="Poppins"/>
              </a:rPr>
              <a:t>The top 3 (n=3) preferred light bulbs were compared amongst each other as well as bottom 3 (n=3)</a:t>
            </a:r>
            <a:endParaRPr sz="3000">
              <a:solidFill>
                <a:schemeClr val="dk2"/>
              </a:solidFill>
              <a:latin typeface="Poppins"/>
              <a:ea typeface="Poppins"/>
              <a:cs typeface="Poppins"/>
              <a:sym typeface="Poppins"/>
            </a:endParaRPr>
          </a:p>
          <a:p>
            <a:pPr indent="-419100" lvl="0" marL="457200" rtl="0" algn="l">
              <a:spcBef>
                <a:spcPts val="0"/>
              </a:spcBef>
              <a:spcAft>
                <a:spcPts val="0"/>
              </a:spcAft>
              <a:buClr>
                <a:schemeClr val="dk2"/>
              </a:buClr>
              <a:buSzPts val="3000"/>
              <a:buFont typeface="Poppins"/>
              <a:buChar char="●"/>
            </a:pPr>
            <a:r>
              <a:rPr lang="en" sz="3000">
                <a:solidFill>
                  <a:schemeClr val="dk2"/>
                </a:solidFill>
                <a:latin typeface="Poppins"/>
                <a:ea typeface="Poppins"/>
                <a:cs typeface="Poppins"/>
                <a:sym typeface="Poppins"/>
              </a:rPr>
              <a:t>The least preferred light bulb was tested against only the control</a:t>
            </a:r>
            <a:endParaRPr sz="3000">
              <a:solidFill>
                <a:schemeClr val="dk2"/>
              </a:solidFill>
              <a:latin typeface="Poppins"/>
              <a:ea typeface="Poppins"/>
              <a:cs typeface="Poppins"/>
              <a:sym typeface="Poppins"/>
            </a:endParaRPr>
          </a:p>
        </p:txBody>
      </p:sp>
      <p:sp>
        <p:nvSpPr>
          <p:cNvPr id="62" name="Google Shape;62;p13"/>
          <p:cNvSpPr txBox="1"/>
          <p:nvPr/>
        </p:nvSpPr>
        <p:spPr>
          <a:xfrm>
            <a:off x="595358" y="23119770"/>
            <a:ext cx="12903900" cy="1875900"/>
          </a:xfrm>
          <a:prstGeom prst="rect">
            <a:avLst/>
          </a:prstGeom>
          <a:solidFill>
            <a:srgbClr val="CFE2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7200">
                <a:solidFill>
                  <a:schemeClr val="dk2"/>
                </a:solidFill>
                <a:latin typeface="Poppins Medium"/>
                <a:ea typeface="Poppins Medium"/>
                <a:cs typeface="Poppins Medium"/>
                <a:sym typeface="Poppins Medium"/>
              </a:rPr>
              <a:t>Methods</a:t>
            </a:r>
            <a:endParaRPr sz="7200">
              <a:solidFill>
                <a:schemeClr val="dk2"/>
              </a:solidFill>
              <a:latin typeface="Poppins Medium"/>
              <a:ea typeface="Poppins Medium"/>
              <a:cs typeface="Poppins Medium"/>
              <a:sym typeface="Poppins Medium"/>
            </a:endParaRPr>
          </a:p>
        </p:txBody>
      </p:sp>
      <p:pic>
        <p:nvPicPr>
          <p:cNvPr id="63" name="Google Shape;63;p13"/>
          <p:cNvPicPr preferRelativeResize="0"/>
          <p:nvPr/>
        </p:nvPicPr>
        <p:blipFill rotWithShape="1">
          <a:blip r:embed="rId3">
            <a:alphaModFix/>
          </a:blip>
          <a:srcRect b="7368" l="0" r="0" t="76326"/>
          <a:stretch/>
        </p:blipFill>
        <p:spPr>
          <a:xfrm>
            <a:off x="962475" y="33783687"/>
            <a:ext cx="12165899" cy="3338250"/>
          </a:xfrm>
          <a:prstGeom prst="rect">
            <a:avLst/>
          </a:prstGeom>
          <a:noFill/>
          <a:ln>
            <a:noFill/>
          </a:ln>
        </p:spPr>
      </p:pic>
      <p:pic>
        <p:nvPicPr>
          <p:cNvPr id="64" name="Google Shape;64;p13"/>
          <p:cNvPicPr preferRelativeResize="0"/>
          <p:nvPr/>
        </p:nvPicPr>
        <p:blipFill rotWithShape="1">
          <a:blip r:embed="rId4">
            <a:alphaModFix/>
          </a:blip>
          <a:srcRect b="0" l="0" r="51634" t="4571"/>
          <a:stretch/>
        </p:blipFill>
        <p:spPr>
          <a:xfrm>
            <a:off x="14777831" y="9645011"/>
            <a:ext cx="8544947" cy="14156672"/>
          </a:xfrm>
          <a:prstGeom prst="rect">
            <a:avLst/>
          </a:prstGeom>
          <a:noFill/>
          <a:ln>
            <a:noFill/>
          </a:ln>
        </p:spPr>
      </p:pic>
      <p:pic>
        <p:nvPicPr>
          <p:cNvPr id="65" name="Google Shape;65;p13"/>
          <p:cNvPicPr preferRelativeResize="0"/>
          <p:nvPr/>
        </p:nvPicPr>
        <p:blipFill rotWithShape="1">
          <a:blip r:embed="rId4">
            <a:alphaModFix/>
          </a:blip>
          <a:srcRect b="57971" l="48279" r="1989" t="4569"/>
          <a:stretch/>
        </p:blipFill>
        <p:spPr>
          <a:xfrm>
            <a:off x="23612158" y="9645011"/>
            <a:ext cx="8785644" cy="5556824"/>
          </a:xfrm>
          <a:prstGeom prst="rect">
            <a:avLst/>
          </a:prstGeom>
          <a:noFill/>
          <a:ln>
            <a:noFill/>
          </a:ln>
        </p:spPr>
      </p:pic>
      <p:sp>
        <p:nvSpPr>
          <p:cNvPr id="66" name="Google Shape;66;p13"/>
          <p:cNvSpPr txBox="1"/>
          <p:nvPr/>
        </p:nvSpPr>
        <p:spPr>
          <a:xfrm>
            <a:off x="14777831" y="24231032"/>
            <a:ext cx="17619900" cy="25596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lang="en" sz="3000">
                <a:solidFill>
                  <a:schemeClr val="dk2"/>
                </a:solidFill>
                <a:latin typeface="Poppins"/>
                <a:ea typeface="Poppins"/>
                <a:cs typeface="Poppins"/>
                <a:sym typeface="Poppins"/>
              </a:rPr>
              <a:t>A linear mixed effects model was run to compare the attractiveness between different light bulbs for male BTM. To control for potential arm bias, arm was included as a random effect in the model. Results found that there was a significant difference in BTM’s choice of light bulb (p &lt; 0.05)</a:t>
            </a:r>
            <a:endParaRPr sz="3000">
              <a:solidFill>
                <a:schemeClr val="dk2"/>
              </a:solidFill>
              <a:latin typeface="Poppins"/>
              <a:ea typeface="Poppins"/>
              <a:cs typeface="Poppins"/>
              <a:sym typeface="Poppins"/>
            </a:endParaRPr>
          </a:p>
        </p:txBody>
      </p:sp>
      <p:sp>
        <p:nvSpPr>
          <p:cNvPr id="67" name="Google Shape;67;p13"/>
          <p:cNvSpPr txBox="1"/>
          <p:nvPr/>
        </p:nvSpPr>
        <p:spPr>
          <a:xfrm>
            <a:off x="14839640" y="27851050"/>
            <a:ext cx="16612200" cy="1714500"/>
          </a:xfrm>
          <a:prstGeom prst="rect">
            <a:avLst/>
          </a:prstGeom>
          <a:solidFill>
            <a:srgbClr val="CFE2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7200">
                <a:solidFill>
                  <a:schemeClr val="dk2"/>
                </a:solidFill>
                <a:latin typeface="Poppins Medium"/>
                <a:ea typeface="Poppins Medium"/>
                <a:cs typeface="Poppins Medium"/>
                <a:sym typeface="Poppins Medium"/>
              </a:rPr>
              <a:t>Discussion</a:t>
            </a:r>
            <a:endParaRPr sz="7200">
              <a:solidFill>
                <a:schemeClr val="dk2"/>
              </a:solidFill>
              <a:latin typeface="Poppins Medium"/>
              <a:ea typeface="Poppins Medium"/>
              <a:cs typeface="Poppins Medium"/>
              <a:sym typeface="Poppins Medium"/>
            </a:endParaRPr>
          </a:p>
        </p:txBody>
      </p:sp>
      <p:sp>
        <p:nvSpPr>
          <p:cNvPr id="68" name="Google Shape;68;p13"/>
          <p:cNvSpPr txBox="1"/>
          <p:nvPr/>
        </p:nvSpPr>
        <p:spPr>
          <a:xfrm>
            <a:off x="14839638" y="29931250"/>
            <a:ext cx="16612200" cy="67971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lang="en" sz="3000">
                <a:solidFill>
                  <a:schemeClr val="dk2"/>
                </a:solidFill>
                <a:latin typeface="Poppins"/>
                <a:ea typeface="Poppins"/>
                <a:cs typeface="Poppins"/>
                <a:sym typeface="Poppins"/>
              </a:rPr>
              <a:t>The sample of moths tested preferred light bulbs with a measurable amount of UV light represented in the emission spectrums (Fig 1) (e.g. UV and Compact Fluorescent). The least attractive light bulbs had a peak wavelength of around 600 nm and little to no wavelengths in the UV spectrum (≤400 nm) (e.g. Yellow LED and Warm White). </a:t>
            </a:r>
            <a:endParaRPr sz="3000">
              <a:solidFill>
                <a:schemeClr val="dk2"/>
              </a:solidFill>
              <a:latin typeface="Poppins"/>
              <a:ea typeface="Poppins"/>
              <a:cs typeface="Poppins"/>
              <a:sym typeface="Poppins"/>
            </a:endParaRPr>
          </a:p>
          <a:p>
            <a:pPr indent="457200" lvl="0" marL="0" rtl="0" algn="l">
              <a:spcBef>
                <a:spcPts val="0"/>
              </a:spcBef>
              <a:spcAft>
                <a:spcPts val="0"/>
              </a:spcAft>
              <a:buNone/>
            </a:pPr>
            <a:r>
              <a:t/>
            </a:r>
            <a:endParaRPr sz="3000">
              <a:solidFill>
                <a:schemeClr val="dk2"/>
              </a:solidFill>
              <a:latin typeface="Poppins"/>
              <a:ea typeface="Poppins"/>
              <a:cs typeface="Poppins"/>
              <a:sym typeface="Poppins"/>
            </a:endParaRPr>
          </a:p>
          <a:p>
            <a:pPr indent="457200" lvl="0" marL="0" rtl="0" algn="l">
              <a:spcBef>
                <a:spcPts val="0"/>
              </a:spcBef>
              <a:spcAft>
                <a:spcPts val="0"/>
              </a:spcAft>
              <a:buNone/>
            </a:pPr>
            <a:r>
              <a:rPr lang="en" sz="3000">
                <a:solidFill>
                  <a:schemeClr val="dk2"/>
                </a:solidFill>
                <a:latin typeface="Poppins"/>
                <a:ea typeface="Poppins"/>
                <a:cs typeface="Poppins"/>
                <a:sym typeface="Poppins"/>
              </a:rPr>
              <a:t>When comparing the 3 least attractive light bulbs, 0% of the moths selected for a yellow LED light bulb, however, when only offering the choice of a yellow LED bulb (with 2 no light arms) 38% chose it. This indicates that yellow LED bulbs could attract less than 40% of moths in the surrounding area compared to white light alternatives. </a:t>
            </a:r>
            <a:endParaRPr sz="3000">
              <a:solidFill>
                <a:schemeClr val="dk2"/>
              </a:solidFill>
              <a:latin typeface="Poppins"/>
              <a:ea typeface="Poppins"/>
              <a:cs typeface="Poppins"/>
              <a:sym typeface="Poppins"/>
            </a:endParaRPr>
          </a:p>
          <a:p>
            <a:pPr indent="457200" lvl="0" marL="0" rtl="0" algn="l">
              <a:spcBef>
                <a:spcPts val="0"/>
              </a:spcBef>
              <a:spcAft>
                <a:spcPts val="0"/>
              </a:spcAft>
              <a:buNone/>
            </a:pPr>
            <a:r>
              <a:t/>
            </a:r>
            <a:endParaRPr sz="3000">
              <a:solidFill>
                <a:schemeClr val="dk2"/>
              </a:solidFill>
              <a:latin typeface="Poppins"/>
              <a:ea typeface="Poppins"/>
              <a:cs typeface="Poppins"/>
              <a:sym typeface="Poppins"/>
            </a:endParaRPr>
          </a:p>
          <a:p>
            <a:pPr indent="457200" lvl="0" marL="0" rtl="0" algn="l">
              <a:spcBef>
                <a:spcPts val="0"/>
              </a:spcBef>
              <a:spcAft>
                <a:spcPts val="0"/>
              </a:spcAft>
              <a:buClr>
                <a:schemeClr val="dk1"/>
              </a:buClr>
              <a:buSzPts val="1100"/>
              <a:buFont typeface="Arial"/>
              <a:buNone/>
            </a:pPr>
            <a:r>
              <a:rPr lang="en" sz="3000">
                <a:solidFill>
                  <a:schemeClr val="dk2"/>
                </a:solidFill>
                <a:latin typeface="Poppins"/>
                <a:ea typeface="Poppins"/>
                <a:cs typeface="Poppins"/>
                <a:sym typeface="Poppins"/>
              </a:rPr>
              <a:t>Homeowners should be recommended to switch to yellow light bulbs from June-August to potentially decrease moths and subsequently caterpillars.</a:t>
            </a:r>
            <a:endParaRPr sz="3000">
              <a:solidFill>
                <a:schemeClr val="dk2"/>
              </a:solidFill>
              <a:latin typeface="Poppins"/>
              <a:ea typeface="Poppins"/>
              <a:cs typeface="Poppins"/>
              <a:sym typeface="Poppins"/>
            </a:endParaRPr>
          </a:p>
          <a:p>
            <a:pPr indent="0" lvl="0" marL="0" rtl="0" algn="l">
              <a:spcBef>
                <a:spcPts val="0"/>
              </a:spcBef>
              <a:spcAft>
                <a:spcPts val="0"/>
              </a:spcAft>
              <a:buNone/>
            </a:pPr>
            <a:r>
              <a:t/>
            </a:r>
            <a:endParaRPr sz="3000">
              <a:solidFill>
                <a:schemeClr val="dk2"/>
              </a:solidFill>
              <a:latin typeface="Poppins"/>
              <a:ea typeface="Poppins"/>
              <a:cs typeface="Poppins"/>
              <a:sym typeface="Poppins"/>
            </a:endParaRPr>
          </a:p>
        </p:txBody>
      </p:sp>
      <p:sp>
        <p:nvSpPr>
          <p:cNvPr id="69" name="Google Shape;69;p13"/>
          <p:cNvSpPr txBox="1"/>
          <p:nvPr/>
        </p:nvSpPr>
        <p:spPr>
          <a:xfrm>
            <a:off x="14839640" y="36728350"/>
            <a:ext cx="16612200" cy="1714500"/>
          </a:xfrm>
          <a:prstGeom prst="rect">
            <a:avLst/>
          </a:prstGeom>
          <a:solidFill>
            <a:srgbClr val="CFE2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7200">
                <a:solidFill>
                  <a:schemeClr val="dk2"/>
                </a:solidFill>
                <a:latin typeface="Poppins Medium"/>
                <a:ea typeface="Poppins Medium"/>
                <a:cs typeface="Poppins Medium"/>
                <a:sym typeface="Poppins Medium"/>
              </a:rPr>
              <a:t>Acknowledgements</a:t>
            </a:r>
            <a:endParaRPr sz="7200">
              <a:solidFill>
                <a:schemeClr val="dk2"/>
              </a:solidFill>
              <a:latin typeface="Poppins Medium"/>
              <a:ea typeface="Poppins Medium"/>
              <a:cs typeface="Poppins Medium"/>
              <a:sym typeface="Poppins Medium"/>
            </a:endParaRPr>
          </a:p>
        </p:txBody>
      </p:sp>
      <p:sp>
        <p:nvSpPr>
          <p:cNvPr id="70" name="Google Shape;70;p13"/>
          <p:cNvSpPr txBox="1"/>
          <p:nvPr/>
        </p:nvSpPr>
        <p:spPr>
          <a:xfrm>
            <a:off x="14839638" y="38652250"/>
            <a:ext cx="16612200" cy="21108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Clr>
                <a:schemeClr val="dk1"/>
              </a:buClr>
              <a:buSzPts val="1100"/>
              <a:buFont typeface="Arial"/>
              <a:buNone/>
            </a:pPr>
            <a:r>
              <a:rPr lang="en" sz="3000">
                <a:solidFill>
                  <a:schemeClr val="dk2"/>
                </a:solidFill>
                <a:latin typeface="Poppins"/>
                <a:ea typeface="Poppins"/>
                <a:cs typeface="Poppins"/>
                <a:sym typeface="Poppins"/>
              </a:rPr>
              <a:t>I would like to thank and acknowledge the members of the Forest Entomology lab, Devin Rowe, Emily Holsinger, James Stewart, Ru McClung, CeeCee Croney, and Sadia Crosby. Research supported by REU Site: Accelerating New Environmental Workskills (NSF Award #1849802).</a:t>
            </a:r>
            <a:endParaRPr sz="3000">
              <a:solidFill>
                <a:schemeClr val="dk2"/>
              </a:solidFill>
              <a:latin typeface="Poppins"/>
              <a:ea typeface="Poppins"/>
              <a:cs typeface="Poppins"/>
              <a:sym typeface="Poppins"/>
            </a:endParaRPr>
          </a:p>
          <a:p>
            <a:pPr indent="0" lvl="0" marL="0" rtl="0" algn="l">
              <a:spcBef>
                <a:spcPts val="0"/>
              </a:spcBef>
              <a:spcAft>
                <a:spcPts val="0"/>
              </a:spcAft>
              <a:buNone/>
            </a:pPr>
            <a:r>
              <a:t/>
            </a:r>
            <a:endParaRPr sz="3000">
              <a:solidFill>
                <a:schemeClr val="dk2"/>
              </a:solidFill>
              <a:latin typeface="Poppins"/>
              <a:ea typeface="Poppins"/>
              <a:cs typeface="Poppins"/>
              <a:sym typeface="Poppins"/>
            </a:endParaRPr>
          </a:p>
        </p:txBody>
      </p:sp>
      <p:sp>
        <p:nvSpPr>
          <p:cNvPr id="71" name="Google Shape;71;p13"/>
          <p:cNvSpPr txBox="1"/>
          <p:nvPr/>
        </p:nvSpPr>
        <p:spPr>
          <a:xfrm>
            <a:off x="1482575" y="40364800"/>
            <a:ext cx="12165900" cy="189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2"/>
                </a:solidFill>
                <a:latin typeface="Poppins"/>
                <a:ea typeface="Poppins"/>
                <a:cs typeface="Poppins"/>
                <a:sym typeface="Poppins"/>
              </a:rPr>
              <a:t>1. </a:t>
            </a:r>
            <a:r>
              <a:rPr lang="en" sz="1800">
                <a:solidFill>
                  <a:schemeClr val="dk2"/>
                </a:solidFill>
                <a:latin typeface="Poppins"/>
                <a:ea typeface="Poppins"/>
                <a:cs typeface="Poppins"/>
                <a:sym typeface="Poppins"/>
              </a:rPr>
              <a:t>Burgess, A.F., &amp; Crossman, S.S. (1929). Imported insect enemies of the gipsy moth and the brown-tail moth (No. 1488-2016-125041).</a:t>
            </a:r>
            <a:endParaRPr sz="1800">
              <a:solidFill>
                <a:schemeClr val="dk2"/>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800">
                <a:solidFill>
                  <a:schemeClr val="dk2"/>
                </a:solidFill>
                <a:latin typeface="Poppins"/>
                <a:ea typeface="Poppins"/>
                <a:cs typeface="Poppins"/>
                <a:sym typeface="Poppins"/>
              </a:rPr>
              <a:t>2. </a:t>
            </a:r>
            <a:r>
              <a:rPr lang="en" sz="1800">
                <a:solidFill>
                  <a:schemeClr val="dk2"/>
                </a:solidFill>
                <a:latin typeface="Poppins"/>
                <a:ea typeface="Poppins"/>
                <a:cs typeface="Poppins"/>
                <a:sym typeface="Poppins"/>
              </a:rPr>
              <a:t>Brehm, G., Niermann, J., Jaimes Nino, L. M., Enseling, D., Jüstel, T., Axmacher, J. C., ... &amp; Fiedler, K. (2021). Moths are strongly attracted to ultraviolet and blue radiation. Insect</a:t>
            </a:r>
            <a:endParaRPr sz="1800">
              <a:solidFill>
                <a:schemeClr val="dk2"/>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800">
                <a:solidFill>
                  <a:schemeClr val="dk2"/>
                </a:solidFill>
                <a:latin typeface="Poppins"/>
                <a:ea typeface="Poppins"/>
                <a:cs typeface="Poppins"/>
                <a:sym typeface="Poppins"/>
              </a:rPr>
              <a:t>Conservation and Diversity, 14(2), 188-198.</a:t>
            </a:r>
            <a:endParaRPr sz="1800">
              <a:solidFill>
                <a:schemeClr val="dk2"/>
              </a:solidFill>
              <a:latin typeface="Poppins"/>
              <a:ea typeface="Poppins"/>
              <a:cs typeface="Poppins"/>
              <a:sym typeface="Poppins"/>
            </a:endParaRPr>
          </a:p>
          <a:p>
            <a:pPr indent="0" lvl="0" marL="0" rtl="0" algn="l">
              <a:spcBef>
                <a:spcPts val="0"/>
              </a:spcBef>
              <a:spcAft>
                <a:spcPts val="0"/>
              </a:spcAft>
              <a:buClr>
                <a:schemeClr val="dk1"/>
              </a:buClr>
              <a:buSzPts val="1100"/>
              <a:buFont typeface="Arial"/>
              <a:buNone/>
            </a:pPr>
            <a:r>
              <a:rPr lang="en" sz="1800">
                <a:solidFill>
                  <a:schemeClr val="dk2"/>
                </a:solidFill>
                <a:latin typeface="Poppins"/>
                <a:ea typeface="Poppins"/>
                <a:cs typeface="Poppins"/>
                <a:sym typeface="Poppins"/>
              </a:rPr>
              <a:t>3. Osram (2022) LED ColorCalculator (7.77) [Computer software] Sylvania.</a:t>
            </a:r>
            <a:endParaRPr sz="1800">
              <a:solidFill>
                <a:schemeClr val="dk2"/>
              </a:solidFill>
              <a:latin typeface="Poppins"/>
              <a:ea typeface="Poppins"/>
              <a:cs typeface="Poppins"/>
              <a:sym typeface="Poppins"/>
            </a:endParaRPr>
          </a:p>
          <a:p>
            <a:pPr indent="0" lvl="0" marL="0" rtl="0" algn="l">
              <a:spcBef>
                <a:spcPts val="0"/>
              </a:spcBef>
              <a:spcAft>
                <a:spcPts val="0"/>
              </a:spcAft>
              <a:buNone/>
            </a:pPr>
            <a:r>
              <a:t/>
            </a:r>
            <a:endParaRPr sz="3000">
              <a:solidFill>
                <a:schemeClr val="dk2"/>
              </a:solidFill>
              <a:latin typeface="Poppins"/>
              <a:ea typeface="Poppins"/>
              <a:cs typeface="Poppins"/>
              <a:sym typeface="Poppins"/>
            </a:endParaRPr>
          </a:p>
        </p:txBody>
      </p:sp>
      <p:sp>
        <p:nvSpPr>
          <p:cNvPr id="72" name="Google Shape;72;p13"/>
          <p:cNvSpPr txBox="1"/>
          <p:nvPr/>
        </p:nvSpPr>
        <p:spPr>
          <a:xfrm>
            <a:off x="1478313" y="38442850"/>
            <a:ext cx="12165900" cy="1714500"/>
          </a:xfrm>
          <a:prstGeom prst="rect">
            <a:avLst/>
          </a:prstGeom>
          <a:solidFill>
            <a:srgbClr val="CFE2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7200">
                <a:solidFill>
                  <a:schemeClr val="dk2"/>
                </a:solidFill>
                <a:latin typeface="Poppins Medium"/>
                <a:ea typeface="Poppins Medium"/>
                <a:cs typeface="Poppins Medium"/>
                <a:sym typeface="Poppins Medium"/>
              </a:rPr>
              <a:t>References</a:t>
            </a:r>
            <a:endParaRPr sz="7200">
              <a:solidFill>
                <a:schemeClr val="dk2"/>
              </a:solidFill>
              <a:latin typeface="Poppins Medium"/>
              <a:ea typeface="Poppins Medium"/>
              <a:cs typeface="Poppins Medium"/>
              <a:sym typeface="Poppins Medium"/>
            </a:endParaRPr>
          </a:p>
        </p:txBody>
      </p:sp>
      <p:sp>
        <p:nvSpPr>
          <p:cNvPr id="73" name="Google Shape;73;p13"/>
          <p:cNvSpPr txBox="1"/>
          <p:nvPr/>
        </p:nvSpPr>
        <p:spPr>
          <a:xfrm>
            <a:off x="28092500" y="2387475"/>
            <a:ext cx="4305300" cy="255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0">
                <a:solidFill>
                  <a:schemeClr val="dk2"/>
                </a:solidFill>
                <a:latin typeface="Poppins SemiBold"/>
                <a:ea typeface="Poppins SemiBold"/>
                <a:cs typeface="Poppins SemiBold"/>
                <a:sym typeface="Poppins SemiBold"/>
              </a:rPr>
              <a:t>123</a:t>
            </a:r>
            <a:endParaRPr sz="10000">
              <a:solidFill>
                <a:schemeClr val="dk2"/>
              </a:solidFill>
              <a:latin typeface="Poppins SemiBold"/>
              <a:ea typeface="Poppins SemiBold"/>
              <a:cs typeface="Poppins SemiBold"/>
              <a:sym typeface="Poppins SemiBold"/>
            </a:endParaRPr>
          </a:p>
          <a:p>
            <a:pPr indent="0" lvl="0" marL="0" rtl="0" algn="ctr">
              <a:spcBef>
                <a:spcPts val="0"/>
              </a:spcBef>
              <a:spcAft>
                <a:spcPts val="0"/>
              </a:spcAft>
              <a:buNone/>
            </a:pPr>
            <a:r>
              <a:rPr lang="en" sz="4800">
                <a:solidFill>
                  <a:schemeClr val="dk2"/>
                </a:solidFill>
                <a:latin typeface="Poppins ExtraLight"/>
                <a:ea typeface="Poppins ExtraLight"/>
                <a:cs typeface="Poppins ExtraLight"/>
                <a:sym typeface="Poppins ExtraLight"/>
              </a:rPr>
              <a:t>Abstract no.</a:t>
            </a:r>
            <a:endParaRPr sz="4800">
              <a:solidFill>
                <a:schemeClr val="dk2"/>
              </a:solidFill>
              <a:latin typeface="Poppins ExtraLight"/>
              <a:ea typeface="Poppins ExtraLight"/>
              <a:cs typeface="Poppins ExtraLight"/>
              <a:sym typeface="Poppins ExtraLight"/>
            </a:endParaRPr>
          </a:p>
        </p:txBody>
      </p:sp>
      <p:pic>
        <p:nvPicPr>
          <p:cNvPr id="74" name="Google Shape;74;p13"/>
          <p:cNvPicPr preferRelativeResize="0"/>
          <p:nvPr/>
        </p:nvPicPr>
        <p:blipFill rotWithShape="1">
          <a:blip r:embed="rId5">
            <a:alphaModFix/>
          </a:blip>
          <a:srcRect b="0" l="0" r="0" t="80629"/>
          <a:stretch/>
        </p:blipFill>
        <p:spPr>
          <a:xfrm>
            <a:off x="-20325" y="5867150"/>
            <a:ext cx="32959027" cy="1019400"/>
          </a:xfrm>
          <a:prstGeom prst="rect">
            <a:avLst/>
          </a:prstGeom>
          <a:noFill/>
          <a:ln>
            <a:noFill/>
          </a:ln>
        </p:spPr>
      </p:pic>
      <p:sp>
        <p:nvSpPr>
          <p:cNvPr id="75" name="Google Shape;75;p13"/>
          <p:cNvSpPr/>
          <p:nvPr/>
        </p:nvSpPr>
        <p:spPr>
          <a:xfrm>
            <a:off x="33584363" y="40763050"/>
            <a:ext cx="2648400" cy="21108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76" name="Google Shape;76;p13"/>
          <p:cNvPicPr preferRelativeResize="0"/>
          <p:nvPr/>
        </p:nvPicPr>
        <p:blipFill>
          <a:blip r:embed="rId6">
            <a:alphaModFix/>
          </a:blip>
          <a:stretch>
            <a:fillRect/>
          </a:stretch>
        </p:blipFill>
        <p:spPr>
          <a:xfrm>
            <a:off x="25720778" y="40727847"/>
            <a:ext cx="6677025" cy="2181225"/>
          </a:xfrm>
          <a:prstGeom prst="rect">
            <a:avLst/>
          </a:prstGeom>
          <a:noFill/>
          <a:ln>
            <a:noFill/>
          </a:ln>
        </p:spPr>
      </p:pic>
      <p:sp>
        <p:nvSpPr>
          <p:cNvPr id="77" name="Google Shape;77;p13"/>
          <p:cNvSpPr txBox="1"/>
          <p:nvPr/>
        </p:nvSpPr>
        <p:spPr>
          <a:xfrm>
            <a:off x="25720775" y="43106550"/>
            <a:ext cx="5731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highlight>
                  <a:srgbClr val="FFFFFF"/>
                </a:highlight>
              </a:rPr>
              <a:t>The University of Maine is an equal opportunity/affirmative action institution.</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