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5D8"/>
    <a:srgbClr val="66A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85117"/>
  </p:normalViewPr>
  <p:slideViewPr>
    <p:cSldViewPr snapToGrid="0" snapToObjects="1">
      <p:cViewPr varScale="1">
        <p:scale>
          <a:sx n="34" d="100"/>
          <a:sy n="34" d="100"/>
        </p:scale>
        <p:origin x="624" y="23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m.symposium@maine.ed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Instructions:</a:t>
            </a: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This template prints on </a:t>
            </a:r>
            <a:r>
              <a:rPr lang="en-US" sz="1200" b="1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36”x 48” size</a:t>
            </a: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paper and is for poster presentations NOT exhibits. </a:t>
            </a:r>
            <a:endParaRPr lang="en-US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12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need to</a:t>
            </a: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remove the dashed border lines which are provided to guide you with leaving 1” margin all around. </a:t>
            </a:r>
            <a:endParaRPr lang="en-US" sz="1200" dirty="0"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Please use the box at the lower left to display your </a:t>
            </a:r>
            <a:r>
              <a:rPr lang="en-US" sz="1200" b="1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submission number</a:t>
            </a: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.  This submission number can be found in your acceptance letter and will be used for judging purposes.  </a:t>
            </a:r>
            <a:endParaRPr lang="en-US" sz="1200" dirty="0"/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  <a:tabLst/>
              <a:defRPr/>
            </a:pPr>
            <a:r>
              <a:rPr lang="en-US" sz="1200" u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The four column format is simply a guide and the borders can be changed or removed.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  <a:tabLst/>
              <a:defRPr/>
            </a:pPr>
            <a:r>
              <a:rPr lang="en-US" sz="1200" u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The text boxes and blue “heading” boxes can all be moved, copied or made larger/smaller to accommodate tables or charts. Modify as you see fit.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  <a:tabLst/>
              <a:defRPr/>
            </a:pPr>
            <a:r>
              <a:rPr lang="en-US" sz="1200" b="0" i="0" u="none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The EO statement must remain in the bottom right hand corner of the poster. </a:t>
            </a:r>
            <a:endParaRPr lang="en-US" sz="1200" b="0" i="0" u="none" strike="noStrike" cap="none"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Questions may be directed to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um.symposium@maine.edu</a:t>
            </a:r>
            <a:endParaRPr lang="en-US" sz="1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291840" y="10226041"/>
            <a:ext cx="37307522" cy="705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583680" y="18653759"/>
            <a:ext cx="30723839" cy="841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888888"/>
              </a:buClr>
              <a:buSzPts val="15400"/>
              <a:buFont typeface="Arial"/>
              <a:buNone/>
              <a:defRPr sz="1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888888"/>
              </a:buClr>
              <a:buSzPts val="15400"/>
              <a:buFont typeface="Arial"/>
              <a:buNone/>
              <a:defRPr sz="1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888888"/>
              </a:buClr>
              <a:buSzPts val="15400"/>
              <a:buFont typeface="Arial"/>
              <a:buNone/>
              <a:defRPr sz="1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888888"/>
              </a:buClr>
              <a:buSzPts val="15400"/>
              <a:buFont typeface="Arial"/>
              <a:buNone/>
              <a:defRPr sz="1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888888"/>
              </a:buClr>
              <a:buSzPts val="15400"/>
              <a:buFont typeface="Arial"/>
              <a:buNone/>
              <a:defRPr sz="1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8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194560" y="7680962"/>
            <a:ext cx="39502078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31821122" y="1318264"/>
            <a:ext cx="9875520" cy="280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2194560" y="1318264"/>
            <a:ext cx="28895039" cy="280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8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194560" y="7680962"/>
            <a:ext cx="39502078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467101" y="21153120"/>
            <a:ext cx="37307522" cy="653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0"/>
              <a:buFont typeface="Calibri"/>
              <a:buNone/>
              <a:defRPr sz="19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67101" y="13952223"/>
            <a:ext cx="37307522" cy="720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8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194560" y="7680962"/>
            <a:ext cx="19385282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795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13400"/>
              <a:buFont typeface="Arial"/>
              <a:buChar char="•"/>
              <a:defRPr sz="1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795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13400"/>
              <a:buFont typeface="Arial"/>
              <a:buChar char="–"/>
              <a:defRPr sz="1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795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13400"/>
              <a:buFont typeface="Arial"/>
              <a:buChar char="•"/>
              <a:defRPr sz="1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0795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13400"/>
              <a:buFont typeface="Arial"/>
              <a:buChar char="–"/>
              <a:defRPr sz="1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0795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13400"/>
              <a:buFont typeface="Arial"/>
              <a:buChar char="»"/>
              <a:defRPr sz="1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8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2194560" y="7368541"/>
            <a:ext cx="19392902" cy="307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  <a:defRPr sz="1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  <a:defRPr sz="1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  <a:defRPr sz="1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  <a:defRPr sz="1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  <a:defRPr sz="1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22296120" y="7368541"/>
            <a:ext cx="19400519" cy="307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8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194562" y="1310639"/>
            <a:ext cx="14439903" cy="557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Calibri"/>
              <a:buNone/>
              <a:defRPr sz="9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17160239" y="1310642"/>
            <a:ext cx="24536402" cy="280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2194563" y="6888481"/>
            <a:ext cx="14439902" cy="2251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602981" y="23042880"/>
            <a:ext cx="26334723" cy="272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Calibri"/>
              <a:buNone/>
              <a:defRPr sz="9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8602981" y="2941320"/>
            <a:ext cx="26334723" cy="197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8602981" y="25763220"/>
            <a:ext cx="26334723" cy="386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8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0"/>
              <a:buFont typeface="Calibri"/>
              <a:buNone/>
              <a:defRPr sz="2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94560" y="7680962"/>
            <a:ext cx="39502078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–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»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206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472463" y="30741875"/>
            <a:ext cx="1224180" cy="12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800"/>
              <a:buFont typeface="Calibri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 idx="4294967295"/>
          </p:nvPr>
        </p:nvSpPr>
        <p:spPr>
          <a:xfrm>
            <a:off x="9321625" y="838200"/>
            <a:ext cx="27679032" cy="241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219450" bIns="21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PROJECT TITLE</a:t>
            </a:r>
            <a:br>
              <a:rPr lang="en-US" sz="4400" b="1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Author-1 name, Author-2 name, …..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r>
              <a:rPr lang="en-US" sz="36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Dr. Faculty Mentor</a:t>
            </a:r>
            <a:br>
              <a:rPr lang="en-US" sz="36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Affiliations, Contact Info (Email or URL)</a:t>
            </a:r>
            <a:endParaRPr dirty="0">
              <a:latin typeface="+mj-lt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 flipH="1">
            <a:off x="914399" y="0"/>
            <a:ext cx="2" cy="32918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" name="Google Shape;61;p13"/>
          <p:cNvCxnSpPr/>
          <p:nvPr/>
        </p:nvCxnSpPr>
        <p:spPr>
          <a:xfrm flipH="1">
            <a:off x="42976799" y="0"/>
            <a:ext cx="1" cy="32918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" name="Google Shape;65;p13"/>
          <p:cNvCxnSpPr/>
          <p:nvPr/>
        </p:nvCxnSpPr>
        <p:spPr>
          <a:xfrm rot="10800000">
            <a:off x="632" y="32003365"/>
            <a:ext cx="43891202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6" name="Google Shape;66;p13"/>
          <p:cNvCxnSpPr/>
          <p:nvPr/>
        </p:nvCxnSpPr>
        <p:spPr>
          <a:xfrm rot="10800000">
            <a:off x="632" y="837564"/>
            <a:ext cx="43891202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3E0756A-80E3-CE42-83B3-D960248E3C89}"/>
              </a:ext>
            </a:extLst>
          </p:cNvPr>
          <p:cNvSpPr/>
          <p:nvPr/>
        </p:nvSpPr>
        <p:spPr>
          <a:xfrm>
            <a:off x="897413" y="4803648"/>
            <a:ext cx="10058400" cy="27189247"/>
          </a:xfrm>
          <a:prstGeom prst="rect">
            <a:avLst/>
          </a:prstGeom>
          <a:noFill/>
          <a:ln w="3175" cap="flat" cmpd="sng">
            <a:solidFill>
              <a:schemeClr val="bg2">
                <a:lumMod val="50000"/>
                <a:alpha val="36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891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5B36A-85ED-084E-9DF4-7C63F5587662}"/>
              </a:ext>
            </a:extLst>
          </p:cNvPr>
          <p:cNvSpPr txBox="1"/>
          <p:nvPr/>
        </p:nvSpPr>
        <p:spPr>
          <a:xfrm>
            <a:off x="1329636" y="5886450"/>
            <a:ext cx="941342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 box – paste your text into this box and size as needed. </a:t>
            </a:r>
            <a:endParaRPr lang="en-US" sz="1200" dirty="0">
              <a:sym typeface="Calibri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FA53B8F8-4D16-7C4A-8164-97AD6295B76E}"/>
              </a:ext>
            </a:extLst>
          </p:cNvPr>
          <p:cNvSpPr txBox="1"/>
          <p:nvPr/>
        </p:nvSpPr>
        <p:spPr>
          <a:xfrm>
            <a:off x="37537292" y="31550192"/>
            <a:ext cx="542124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600" b="1"/>
            </a:lvl1pPr>
          </a:lstStyle>
          <a:p>
            <a:pPr algn="l"/>
            <a:r>
              <a:rPr lang="en-US" sz="1200" b="0" dirty="0"/>
              <a:t>The University of Maine is an equal opportunity/affirmative action institution.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D377B0-8A22-3744-8D41-24893770932B}"/>
              </a:ext>
            </a:extLst>
          </p:cNvPr>
          <p:cNvSpPr/>
          <p:nvPr/>
        </p:nvSpPr>
        <p:spPr>
          <a:xfrm>
            <a:off x="11601984" y="4803648"/>
            <a:ext cx="10058400" cy="27189247"/>
          </a:xfrm>
          <a:prstGeom prst="rect">
            <a:avLst/>
          </a:prstGeom>
          <a:noFill/>
          <a:ln w="3175" cap="flat" cmpd="sng">
            <a:solidFill>
              <a:schemeClr val="bg2">
                <a:lumMod val="50000"/>
                <a:alpha val="36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891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CDDD1-EE66-A74C-B0CC-38A76AA25076}"/>
              </a:ext>
            </a:extLst>
          </p:cNvPr>
          <p:cNvSpPr/>
          <p:nvPr/>
        </p:nvSpPr>
        <p:spPr>
          <a:xfrm>
            <a:off x="32917129" y="4789734"/>
            <a:ext cx="10058400" cy="27189247"/>
          </a:xfrm>
          <a:prstGeom prst="rect">
            <a:avLst/>
          </a:prstGeom>
          <a:noFill/>
          <a:ln w="3175" cap="flat" cmpd="sng">
            <a:solidFill>
              <a:schemeClr val="bg2">
                <a:lumMod val="50000"/>
                <a:alpha val="36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891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3A7108-D91D-F641-BBF3-04D746DFBE20}"/>
              </a:ext>
            </a:extLst>
          </p:cNvPr>
          <p:cNvSpPr/>
          <p:nvPr/>
        </p:nvSpPr>
        <p:spPr>
          <a:xfrm>
            <a:off x="22285710" y="4814118"/>
            <a:ext cx="10058400" cy="27189247"/>
          </a:xfrm>
          <a:prstGeom prst="rect">
            <a:avLst/>
          </a:prstGeom>
          <a:noFill/>
          <a:ln w="3175" cap="flat" cmpd="sng">
            <a:solidFill>
              <a:schemeClr val="bg2">
                <a:lumMod val="50000"/>
                <a:alpha val="36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891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EBE96E-D618-0941-A600-CD6F3C982312}"/>
              </a:ext>
            </a:extLst>
          </p:cNvPr>
          <p:cNvSpPr/>
          <p:nvPr/>
        </p:nvSpPr>
        <p:spPr>
          <a:xfrm>
            <a:off x="914395" y="4834645"/>
            <a:ext cx="10058400" cy="646329"/>
          </a:xfrm>
          <a:prstGeom prst="rect">
            <a:avLst/>
          </a:prstGeom>
          <a:solidFill>
            <a:srgbClr val="002344"/>
          </a:solidFill>
          <a:ln w="25400" cap="flat">
            <a:noFill/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3891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A6CE77-FAB4-3F42-B1AC-FCB207FD2A7F}"/>
              </a:ext>
            </a:extLst>
          </p:cNvPr>
          <p:cNvSpPr txBox="1"/>
          <p:nvPr/>
        </p:nvSpPr>
        <p:spPr>
          <a:xfrm>
            <a:off x="11980646" y="17085525"/>
            <a:ext cx="941342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 box – paste your text into this box and size as needed.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AE6CC-0A4D-6747-9583-F57B336FF1F1}"/>
              </a:ext>
            </a:extLst>
          </p:cNvPr>
          <p:cNvSpPr/>
          <p:nvPr/>
        </p:nvSpPr>
        <p:spPr>
          <a:xfrm>
            <a:off x="11615008" y="15812871"/>
            <a:ext cx="10058400" cy="646329"/>
          </a:xfrm>
          <a:prstGeom prst="rect">
            <a:avLst/>
          </a:prstGeom>
          <a:solidFill>
            <a:srgbClr val="002344"/>
          </a:solidFill>
          <a:ln w="25400" cap="flat">
            <a:noFill/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3891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Heading</a:t>
            </a:r>
          </a:p>
        </p:txBody>
      </p:sp>
      <p:grpSp>
        <p:nvGrpSpPr>
          <p:cNvPr id="34" name="Google Shape;62;p13">
            <a:extLst>
              <a:ext uri="{FF2B5EF4-FFF2-40B4-BE49-F238E27FC236}">
                <a16:creationId xmlns:a16="http://schemas.microsoft.com/office/drawing/2014/main" id="{1FC9BD6A-1F76-514E-B359-C9F244EFAC71}"/>
              </a:ext>
            </a:extLst>
          </p:cNvPr>
          <p:cNvGrpSpPr/>
          <p:nvPr/>
        </p:nvGrpSpPr>
        <p:grpSpPr>
          <a:xfrm>
            <a:off x="880431" y="30164095"/>
            <a:ext cx="2057400" cy="1828800"/>
            <a:chOff x="0" y="0"/>
            <a:chExt cx="2057400" cy="1828800"/>
          </a:xfrm>
        </p:grpSpPr>
        <p:sp>
          <p:nvSpPr>
            <p:cNvPr id="35" name="Google Shape;63;p13">
              <a:extLst>
                <a:ext uri="{FF2B5EF4-FFF2-40B4-BE49-F238E27FC236}">
                  <a16:creationId xmlns:a16="http://schemas.microsoft.com/office/drawing/2014/main" id="{C0CD0156-43AD-3D44-9DEB-FB4405DE2821}"/>
                </a:ext>
              </a:extLst>
            </p:cNvPr>
            <p:cNvSpPr/>
            <p:nvPr/>
          </p:nvSpPr>
          <p:spPr>
            <a:xfrm>
              <a:off x="0" y="0"/>
              <a:ext cx="2057400" cy="18288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4;p13">
              <a:extLst>
                <a:ext uri="{FF2B5EF4-FFF2-40B4-BE49-F238E27FC236}">
                  <a16:creationId xmlns:a16="http://schemas.microsoft.com/office/drawing/2014/main" id="{DCE64790-0DB2-844B-B3D8-A24A82CC6461}"/>
                </a:ext>
              </a:extLst>
            </p:cNvPr>
            <p:cNvSpPr txBox="1"/>
            <p:nvPr/>
          </p:nvSpPr>
          <p:spPr>
            <a:xfrm>
              <a:off x="89274" y="233679"/>
              <a:ext cx="1878852" cy="1361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Calibri"/>
                <a:buNone/>
              </a:pPr>
              <a:r>
                <a:rPr lang="en-US" sz="6600" b="1" i="0" u="none" strike="noStrike" cap="none" dirty="0">
                  <a:solidFill>
                    <a:srgbClr val="000000"/>
                  </a:solidFill>
                  <a:latin typeface="+mn-lt"/>
                  <a:ea typeface="Calibri"/>
                  <a:cs typeface="Calibri"/>
                  <a:sym typeface="Calibri"/>
                </a:rPr>
                <a:t>000</a:t>
              </a:r>
              <a:endParaRPr dirty="0">
                <a:latin typeface="+mn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+mn-lt"/>
                  <a:ea typeface="Calibri"/>
                  <a:cs typeface="Calibri"/>
                  <a:sym typeface="Calibri"/>
                </a:rPr>
                <a:t>Submission No.</a:t>
              </a:r>
              <a:endParaRPr dirty="0">
                <a:latin typeface="+mn-l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026AAB-2F98-914A-AB35-65C576DB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657" y="935120"/>
            <a:ext cx="2555717" cy="2221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805DEA-641E-C248-A250-70E533714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403" y="933173"/>
            <a:ext cx="3624499" cy="224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97BE8C-A3E0-8E4E-A3F6-DA4183202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242" y="1088827"/>
            <a:ext cx="3343286" cy="2001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763A17-6EF5-C144-9704-EA66BF932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28" y="1192419"/>
            <a:ext cx="4595776" cy="1360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227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PROJECT TITLE Author-1 name, Author-2 name, …..  Dr. Faculty Mentor Affiliations, Contact Info (Email or URL)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Author-1 name, Author-2 name, …..Dr. Faculty Mentor Affiliations, Contact Info (Email or URL)</dc:title>
  <cp:lastModifiedBy>Microsoft Office User</cp:lastModifiedBy>
  <cp:revision>12</cp:revision>
  <dcterms:modified xsi:type="dcterms:W3CDTF">2020-02-28T14:08:09Z</dcterms:modified>
</cp:coreProperties>
</file>