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945600" cx="329184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iBGRzMUsNb3G7cxdqDj6JLsiLV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90588" y="696913"/>
            <a:ext cx="5229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38" y="4415785"/>
            <a:ext cx="5608300" cy="4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91225" lIns="91225" spcFirstLastPara="1" rIns="91225" wrap="square" tIns="912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38" y="4415785"/>
            <a:ext cx="5608300" cy="4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91225" lIns="91225" spcFirstLastPara="1" rIns="91225" wrap="square" tIns="912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892175" y="696913"/>
            <a:ext cx="522763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9497059" y="-1391919"/>
            <a:ext cx="13924282" cy="2839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7807306" y="6918326"/>
            <a:ext cx="18597882" cy="70980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3405506" y="26036"/>
            <a:ext cx="18597882" cy="20882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2468880" y="3591562"/>
            <a:ext cx="27980640" cy="7640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4114800" y="11526522"/>
            <a:ext cx="24688800" cy="5298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/>
            </a:lvl1pPr>
            <a:lvl2pPr lvl="1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2pPr>
            <a:lvl3pPr lvl="2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sz="5760"/>
            </a:lvl3pPr>
            <a:lvl4pPr lvl="3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4pPr>
            <a:lvl5pPr lvl="4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5pPr>
            <a:lvl6pPr lvl="5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6pPr>
            <a:lvl7pPr lvl="6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7pPr>
            <a:lvl8pPr lvl="7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8pPr>
            <a:lvl9pPr lvl="8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245997" y="5471167"/>
            <a:ext cx="28392120" cy="9128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245997" y="14686287"/>
            <a:ext cx="28392120" cy="48005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sz="76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760"/>
              <a:buNone/>
              <a:defRPr sz="576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5120"/>
              <a:buNone/>
              <a:defRPr sz="51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263140" y="5842000"/>
            <a:ext cx="13990320" cy="1392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6664940" y="5842000"/>
            <a:ext cx="13990320" cy="1392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67428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67431" y="5379722"/>
            <a:ext cx="13926024" cy="26365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67431" y="8016240"/>
            <a:ext cx="13926024" cy="11790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664942" y="5379722"/>
            <a:ext cx="13994608" cy="26365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7680"/>
              <a:buNone/>
              <a:defRPr b="1" sz="768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None/>
              <a:defRPr b="1" sz="576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b="1" sz="512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664942" y="8016240"/>
            <a:ext cx="13994608" cy="11790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994608" y="3159765"/>
            <a:ext cx="16664940" cy="155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78839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10240"/>
              <a:buChar char="•"/>
              <a:defRPr sz="10240"/>
            </a:lvl1pPr>
            <a:lvl2pPr indent="-79756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8960"/>
              <a:buChar char="•"/>
              <a:defRPr sz="8960"/>
            </a:lvl2pPr>
            <a:lvl3pPr indent="-71628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Char char="•"/>
              <a:defRPr sz="7680"/>
            </a:lvl3pPr>
            <a:lvl4pPr indent="-6350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4pPr>
            <a:lvl5pPr indent="-6350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5pPr>
            <a:lvl6pPr indent="-6350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6pPr>
            <a:lvl7pPr indent="-6350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7pPr>
            <a:lvl8pPr indent="-6350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8pPr>
            <a:lvl9pPr indent="-6350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67428" y="1463040"/>
            <a:ext cx="10617041" cy="5120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40"/>
              <a:buFont typeface="Calibri"/>
              <a:buNone/>
              <a:defRPr sz="1024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994608" y="3159765"/>
            <a:ext cx="16664940" cy="155956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67428" y="6583680"/>
            <a:ext cx="10617041" cy="12197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5120"/>
              <a:buNone/>
              <a:defRPr sz="5120"/>
            </a:lvl1pPr>
            <a:lvl2pPr indent="-228600" lvl="1" marL="914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  <a:defRPr sz="4480"/>
            </a:lvl2pPr>
            <a:lvl3pPr indent="-228600" lvl="2" marL="1371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840"/>
              <a:buNone/>
              <a:defRPr sz="3840"/>
            </a:lvl3pPr>
            <a:lvl4pPr indent="-228600" lvl="3" marL="1828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indent="-228600" lvl="4" marL="22860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indent="-228600" lvl="5" marL="2743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indent="-228600" lvl="6" marL="32004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indent="-228600" lvl="7" marL="3657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indent="-228600" lvl="8" marL="41148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b="0" i="0" sz="1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797560" lvl="0" marL="457200" marR="0" rtl="0" algn="l">
              <a:lnSpc>
                <a:spcPct val="90000"/>
              </a:lnSpc>
              <a:spcBef>
                <a:spcPts val="3200"/>
              </a:spcBef>
              <a:spcAft>
                <a:spcPts val="0"/>
              </a:spcAft>
              <a:buClr>
                <a:schemeClr val="dk1"/>
              </a:buClr>
              <a:buSzPts val="8960"/>
              <a:buFont typeface="Arial"/>
              <a:buChar char="•"/>
              <a:defRPr b="0" i="0" sz="8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16280" lvl="1" marL="914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7680"/>
              <a:buFont typeface="Arial"/>
              <a:buChar char="•"/>
              <a:defRPr b="0" i="0" sz="76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0" lvl="2" marL="1371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94360" lvl="3" marL="1828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94360" lvl="4" marL="22860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594360" lvl="5" marL="2743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94360" lvl="6" marL="32004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94360" lvl="7" marL="36576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94359" lvl="8" marL="41148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760"/>
              <a:buFont typeface="Arial"/>
              <a:buChar char="•"/>
              <a:defRPr b="0" i="0" sz="57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51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40"/>
              <a:buFont typeface="Arial"/>
              <a:buNone/>
              <a:defRPr b="0" i="0" sz="384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777844" y="4304803"/>
            <a:ext cx="1688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SVT100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1868354" y="12747975"/>
            <a:ext cx="27861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 108/122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775074" y="10359100"/>
            <a:ext cx="2011200" cy="646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101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7348425" y="12747975"/>
            <a:ext cx="27861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 107/121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7166735" y="3867949"/>
            <a:ext cx="17796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CMJ 103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3257100" y="10361750"/>
            <a:ext cx="18966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SVT201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6655472" y="17338375"/>
            <a:ext cx="31683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TATISTICS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5835175" y="4791050"/>
            <a:ext cx="44427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COMPUTER SCIENCE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7944091" y="10209625"/>
            <a:ext cx="21552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8101882" y="11565902"/>
            <a:ext cx="1806900" cy="646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 101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668126" y="12533650"/>
            <a:ext cx="27768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ECONOMICS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3133249" y="3967313"/>
            <a:ext cx="18966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122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3082100" y="6102950"/>
            <a:ext cx="20328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SVT322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3131319" y="9086947"/>
            <a:ext cx="20250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SVT221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9393300" y="3967323"/>
            <a:ext cx="19440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SVT121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1851841" y="11565890"/>
            <a:ext cx="18069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 317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6472375" y="10832625"/>
            <a:ext cx="31683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ACCOUNTING </a:t>
            </a: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744827" y="7713600"/>
            <a:ext cx="19503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331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26452387" y="9240875"/>
            <a:ext cx="35745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0968050" y="15396438"/>
            <a:ext cx="35745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2131250" y="13833338"/>
            <a:ext cx="1950300" cy="646500"/>
          </a:xfrm>
          <a:prstGeom prst="rect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 127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9593089" y="8686500"/>
            <a:ext cx="18966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341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5835175" y="6550600"/>
            <a:ext cx="44427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COMMUNICATIONS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25508425" y="15736788"/>
            <a:ext cx="54624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ARTISTIC AND CREATIVE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EXPRESSION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6626277" y="9086938"/>
            <a:ext cx="20112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333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6135125" y="14135213"/>
            <a:ext cx="4209000" cy="12006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WESTERN CULTURAL </a:t>
            </a:r>
            <a:b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TRADITION </a:t>
            </a: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27222836" y="8203215"/>
            <a:ext cx="1667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EET 484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"/>
          <p:cNvCxnSpPr>
            <a:stCxn id="86" idx="3"/>
            <a:endCxn id="92" idx="1"/>
          </p:cNvCxnSpPr>
          <p:nvPr/>
        </p:nvCxnSpPr>
        <p:spPr>
          <a:xfrm flipH="1" rot="10800000">
            <a:off x="4786274" y="10532950"/>
            <a:ext cx="3157800" cy="1494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2" name="Google Shape;112;p1"/>
          <p:cNvCxnSpPr>
            <a:stCxn id="92" idx="3"/>
            <a:endCxn id="89" idx="1"/>
          </p:cNvCxnSpPr>
          <p:nvPr/>
        </p:nvCxnSpPr>
        <p:spPr>
          <a:xfrm>
            <a:off x="10099291" y="10532875"/>
            <a:ext cx="3157800" cy="1521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3" name="Google Shape;113;p1"/>
          <p:cNvCxnSpPr>
            <a:stCxn id="114" idx="3"/>
            <a:endCxn id="104" idx="1"/>
          </p:cNvCxnSpPr>
          <p:nvPr/>
        </p:nvCxnSpPr>
        <p:spPr>
          <a:xfrm>
            <a:off x="10027305" y="14156591"/>
            <a:ext cx="21039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5" name="Google Shape;115;p1"/>
          <p:cNvCxnSpPr>
            <a:stCxn id="116" idx="3"/>
            <a:endCxn id="114" idx="1"/>
          </p:cNvCxnSpPr>
          <p:nvPr/>
        </p:nvCxnSpPr>
        <p:spPr>
          <a:xfrm flipH="1" rot="10800000">
            <a:off x="4708641" y="14156693"/>
            <a:ext cx="3307500" cy="597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7" name="Google Shape;117;p1"/>
          <p:cNvCxnSpPr>
            <a:stCxn id="87" idx="3"/>
            <a:endCxn id="85" idx="1"/>
          </p:cNvCxnSpPr>
          <p:nvPr/>
        </p:nvCxnSpPr>
        <p:spPr>
          <a:xfrm>
            <a:off x="20134525" y="13071225"/>
            <a:ext cx="17337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8" name="Google Shape;118;p1"/>
          <p:cNvCxnSpPr>
            <a:stCxn id="93" idx="3"/>
            <a:endCxn id="99" idx="1"/>
          </p:cNvCxnSpPr>
          <p:nvPr/>
        </p:nvCxnSpPr>
        <p:spPr>
          <a:xfrm>
            <a:off x="19908782" y="11889152"/>
            <a:ext cx="19431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cxnSp>
        <p:nvCxnSpPr>
          <p:cNvPr id="119" name="Google Shape;119;p1"/>
          <p:cNvCxnSpPr>
            <a:stCxn id="114" idx="0"/>
            <a:endCxn id="92" idx="2"/>
          </p:cNvCxnSpPr>
          <p:nvPr/>
        </p:nvCxnSpPr>
        <p:spPr>
          <a:xfrm rot="-5400000">
            <a:off x="7533405" y="12344441"/>
            <a:ext cx="2977200" cy="600"/>
          </a:xfrm>
          <a:prstGeom prst="bentConnector3">
            <a:avLst>
              <a:gd fmla="val 50000" name="adj1"/>
            </a:avLst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lg" w="lg" type="none"/>
            <a:tailEnd len="lg" w="lg" type="triangle"/>
          </a:ln>
        </p:spPr>
      </p:cxnSp>
      <p:sp>
        <p:nvSpPr>
          <p:cNvPr id="120" name="Google Shape;120;p1"/>
          <p:cNvSpPr txBox="1"/>
          <p:nvPr>
            <p:ph type="title"/>
          </p:nvPr>
        </p:nvSpPr>
        <p:spPr>
          <a:xfrm>
            <a:off x="3057855" y="692702"/>
            <a:ext cx="25655400" cy="1139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</a:pPr>
            <a:r>
              <a:rPr b="1" lang="en-US" sz="6800"/>
              <a:t>Surveying</a:t>
            </a:r>
            <a:r>
              <a:rPr b="1" lang="en-US" sz="6800"/>
              <a:t> Engineering Technology Program Prerequisite Flowchart</a:t>
            </a:r>
            <a:endParaRPr b="1"/>
          </a:p>
        </p:txBody>
      </p:sp>
      <p:cxnSp>
        <p:nvCxnSpPr>
          <p:cNvPr id="121" name="Google Shape;121;p1"/>
          <p:cNvCxnSpPr>
            <a:stCxn id="122" idx="1"/>
          </p:cNvCxnSpPr>
          <p:nvPr/>
        </p:nvCxnSpPr>
        <p:spPr>
          <a:xfrm rot="10800000">
            <a:off x="3744815" y="17915703"/>
            <a:ext cx="18600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dash"/>
            <a:miter lim="800000"/>
            <a:headEnd len="lg" w="lg" type="triangle"/>
            <a:tailEnd len="lg" w="lg" type="triangle"/>
          </a:ln>
        </p:spPr>
      </p:cxnSp>
      <p:sp>
        <p:nvSpPr>
          <p:cNvPr id="122" name="Google Shape;122;p1"/>
          <p:cNvSpPr txBox="1"/>
          <p:nvPr/>
        </p:nvSpPr>
        <p:spPr>
          <a:xfrm>
            <a:off x="5604815" y="17654103"/>
            <a:ext cx="4828800" cy="523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TAKEN CONCURRENTLY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1"/>
          <p:cNvCxnSpPr>
            <a:stCxn id="124" idx="3"/>
          </p:cNvCxnSpPr>
          <p:nvPr/>
        </p:nvCxnSpPr>
        <p:spPr>
          <a:xfrm>
            <a:off x="7870839" y="16950197"/>
            <a:ext cx="12615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24" name="Google Shape;124;p1"/>
          <p:cNvSpPr txBox="1"/>
          <p:nvPr/>
        </p:nvSpPr>
        <p:spPr>
          <a:xfrm>
            <a:off x="5460639" y="16688597"/>
            <a:ext cx="2410200" cy="523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PREREQUISITE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2718600" y="5278188"/>
            <a:ext cx="18069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110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Google Shape;126;p1"/>
          <p:cNvCxnSpPr>
            <a:stCxn id="98" idx="3"/>
            <a:endCxn id="95" idx="1"/>
          </p:cNvCxnSpPr>
          <p:nvPr/>
        </p:nvCxnSpPr>
        <p:spPr>
          <a:xfrm>
            <a:off x="11337300" y="4290573"/>
            <a:ext cx="17958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00"/>
            <a:headEnd len="sm" w="sm" type="none"/>
            <a:tailEnd len="lg" w="lg" type="triangle"/>
          </a:ln>
        </p:spPr>
      </p:cxnSp>
      <p:sp>
        <p:nvSpPr>
          <p:cNvPr id="114" name="Google Shape;114;p1"/>
          <p:cNvSpPr txBox="1"/>
          <p:nvPr/>
        </p:nvSpPr>
        <p:spPr>
          <a:xfrm>
            <a:off x="8016105" y="13833341"/>
            <a:ext cx="2011200" cy="646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 126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303841" y="471851"/>
            <a:ext cx="2370528" cy="322461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"/>
          <p:cNvSpPr txBox="1"/>
          <p:nvPr/>
        </p:nvSpPr>
        <p:spPr>
          <a:xfrm>
            <a:off x="2535441" y="13893143"/>
            <a:ext cx="2173200" cy="646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 122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102257" y="11749855"/>
            <a:ext cx="1279121" cy="9966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29008875" y="20276250"/>
            <a:ext cx="2999400" cy="8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0" name="Google Shape;130;p1"/>
          <p:cNvCxnSpPr>
            <a:stCxn id="86" idx="2"/>
            <a:endCxn id="116" idx="0"/>
          </p:cNvCxnSpPr>
          <p:nvPr/>
        </p:nvCxnSpPr>
        <p:spPr>
          <a:xfrm flipH="1">
            <a:off x="3621974" y="11005600"/>
            <a:ext cx="158700" cy="28875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dash"/>
            <a:round/>
            <a:headEnd len="med" w="med" type="triangle"/>
            <a:tailEnd len="med" w="med" type="triangle"/>
          </a:ln>
        </p:spPr>
      </p:cxnSp>
      <p:cxnSp>
        <p:nvCxnSpPr>
          <p:cNvPr id="131" name="Google Shape;131;p1"/>
          <p:cNvCxnSpPr>
            <a:stCxn id="92" idx="3"/>
            <a:endCxn id="97" idx="1"/>
          </p:cNvCxnSpPr>
          <p:nvPr/>
        </p:nvCxnSpPr>
        <p:spPr>
          <a:xfrm flipH="1" rot="10800000">
            <a:off x="10099291" y="9410275"/>
            <a:ext cx="3032100" cy="11226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1"/>
          <p:cNvCxnSpPr>
            <a:stCxn id="97" idx="0"/>
            <a:endCxn id="96" idx="2"/>
          </p:cNvCxnSpPr>
          <p:nvPr/>
        </p:nvCxnSpPr>
        <p:spPr>
          <a:xfrm rot="10800000">
            <a:off x="14098519" y="6749347"/>
            <a:ext cx="45300" cy="23376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3" name="Google Shape;133;p1"/>
          <p:cNvCxnSpPr>
            <a:stCxn id="95" idx="2"/>
            <a:endCxn id="96" idx="0"/>
          </p:cNvCxnSpPr>
          <p:nvPr/>
        </p:nvCxnSpPr>
        <p:spPr>
          <a:xfrm>
            <a:off x="14081549" y="4613813"/>
            <a:ext cx="17100" cy="14892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dash"/>
            <a:round/>
            <a:headEnd len="med" w="med" type="none"/>
            <a:tailEnd len="med" w="med" type="triangle"/>
          </a:ln>
        </p:spPr>
      </p:cxnSp>
      <p:cxnSp>
        <p:nvCxnSpPr>
          <p:cNvPr id="134" name="Google Shape;134;p1"/>
          <p:cNvCxnSpPr>
            <a:stCxn id="86" idx="0"/>
            <a:endCxn id="101" idx="2"/>
          </p:cNvCxnSpPr>
          <p:nvPr/>
        </p:nvCxnSpPr>
        <p:spPr>
          <a:xfrm flipH="1" rot="10800000">
            <a:off x="3780674" y="8360200"/>
            <a:ext cx="939300" cy="1998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5" name="Google Shape;135;p1"/>
          <p:cNvSpPr txBox="1"/>
          <p:nvPr/>
        </p:nvSpPr>
        <p:spPr>
          <a:xfrm>
            <a:off x="5963775" y="7751200"/>
            <a:ext cx="18966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 332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1"/>
          <p:cNvCxnSpPr>
            <a:stCxn id="86" idx="0"/>
            <a:endCxn id="135" idx="2"/>
          </p:cNvCxnSpPr>
          <p:nvPr/>
        </p:nvCxnSpPr>
        <p:spPr>
          <a:xfrm flipH="1" rot="10800000">
            <a:off x="3780674" y="8397700"/>
            <a:ext cx="3131400" cy="19614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p1"/>
          <p:cNvCxnSpPr>
            <a:stCxn id="97" idx="3"/>
            <a:endCxn id="108" idx="1"/>
          </p:cNvCxnSpPr>
          <p:nvPr/>
        </p:nvCxnSpPr>
        <p:spPr>
          <a:xfrm>
            <a:off x="15156319" y="9410197"/>
            <a:ext cx="14700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miter lim="8000"/>
            <a:headEnd len="sm" w="sm" type="none"/>
            <a:tailEnd len="lg" w="lg" type="triangle"/>
          </a:ln>
        </p:spPr>
      </p:cxnSp>
      <p:cxnSp>
        <p:nvCxnSpPr>
          <p:cNvPr id="138" name="Google Shape;138;p1"/>
          <p:cNvCxnSpPr>
            <a:stCxn id="92" idx="0"/>
            <a:endCxn id="105" idx="2"/>
          </p:cNvCxnSpPr>
          <p:nvPr/>
        </p:nvCxnSpPr>
        <p:spPr>
          <a:xfrm flipH="1" rot="10800000">
            <a:off x="9021691" y="9333025"/>
            <a:ext cx="1519800" cy="8766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9" name="Google Shape;139;p1"/>
          <p:cNvSpPr txBox="1"/>
          <p:nvPr/>
        </p:nvSpPr>
        <p:spPr>
          <a:xfrm>
            <a:off x="13318300" y="11530500"/>
            <a:ext cx="17742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SVT352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"/>
          <p:cNvCxnSpPr>
            <a:stCxn id="92" idx="3"/>
            <a:endCxn id="139" idx="1"/>
          </p:cNvCxnSpPr>
          <p:nvPr/>
        </p:nvCxnSpPr>
        <p:spPr>
          <a:xfrm>
            <a:off x="10099291" y="10532875"/>
            <a:ext cx="3219000" cy="13209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1" name="Google Shape;141;p1"/>
          <p:cNvSpPr txBox="1"/>
          <p:nvPr/>
        </p:nvSpPr>
        <p:spPr>
          <a:xfrm>
            <a:off x="9569389" y="7088475"/>
            <a:ext cx="19440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SVT437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2" name="Google Shape;142;p1"/>
          <p:cNvCxnSpPr>
            <a:stCxn id="105" idx="0"/>
            <a:endCxn id="141" idx="2"/>
          </p:cNvCxnSpPr>
          <p:nvPr/>
        </p:nvCxnSpPr>
        <p:spPr>
          <a:xfrm rot="10800000">
            <a:off x="10541389" y="7734900"/>
            <a:ext cx="0" cy="9516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1"/>
          <p:cNvSpPr txBox="1"/>
          <p:nvPr/>
        </p:nvSpPr>
        <p:spPr>
          <a:xfrm>
            <a:off x="21911089" y="5169450"/>
            <a:ext cx="1688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SVT451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21911089" y="7360724"/>
            <a:ext cx="1688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SVT475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21911089" y="6244174"/>
            <a:ext cx="1688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SVT490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21911089" y="4094725"/>
            <a:ext cx="16884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GIS300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20968050" y="16282750"/>
            <a:ext cx="35745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20968050" y="17169050"/>
            <a:ext cx="35745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20968050" y="18055350"/>
            <a:ext cx="35745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20968050" y="14510150"/>
            <a:ext cx="3574500" cy="6465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ELECTIVE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2018-04-30T15:08:07Z</dcterms:created>
  <dc:creator>Will Manion</dc:creator>
</cp:coreProperties>
</file>