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Medium" panose="020B0604020202020204" charset="0"/>
      <p:regular r:id="rId9"/>
    </p:embeddedFont>
    <p:embeddedFont>
      <p:font typeface="Montserrat Semi-Bold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16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7DA99C4-AF45-3370-0477-93F21A8A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34498"/>
            <a:ext cx="7772400" cy="594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 descr="University of Maine logo"/>
          <p:cNvSpPr/>
          <p:nvPr/>
        </p:nvSpPr>
        <p:spPr>
          <a:xfrm>
            <a:off x="173268" y="144233"/>
            <a:ext cx="2866511" cy="912072"/>
          </a:xfrm>
          <a:custGeom>
            <a:avLst/>
            <a:gdLst/>
            <a:ahLst/>
            <a:cxnLst/>
            <a:rect l="l" t="t" r="r" b="b"/>
            <a:pathLst>
              <a:path w="2866511" h="912072">
                <a:moveTo>
                  <a:pt x="0" y="0"/>
                </a:moveTo>
                <a:lnTo>
                  <a:pt x="2866511" y="0"/>
                </a:lnTo>
                <a:lnTo>
                  <a:pt x="2866511" y="912072"/>
                </a:lnTo>
                <a:lnTo>
                  <a:pt x="0" y="912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24716" y="1039637"/>
            <a:ext cx="7322968" cy="104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"/>
              </a:lnSpc>
            </a:pPr>
            <a:endParaRPr dirty="0"/>
          </a:p>
          <a:p>
            <a:pPr algn="ctr">
              <a:lnSpc>
                <a:spcPts val="3686"/>
              </a:lnSpc>
            </a:pPr>
            <a:r>
              <a:rPr lang="en-US" sz="3800" spc="288" dirty="0">
                <a:solidFill>
                  <a:srgbClr val="FFFFFF"/>
                </a:solidFill>
                <a:latin typeface="Canva Sans Medium"/>
              </a:rPr>
              <a:t>DO YOU EXERCISE REGULARLY?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08489"/>
            <a:ext cx="7772400" cy="580938"/>
          </a:xfrm>
          <a:prstGeom prst="rect">
            <a:avLst/>
          </a:prstGeom>
          <a:solidFill>
            <a:srgbClr val="84BCE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596481" y="2227466"/>
            <a:ext cx="4579437" cy="2575901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84BC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 descr="A group of adults in athletic clothing warming up for exercise"/>
          <p:cNvGrpSpPr>
            <a:grpSpLocks noChangeAspect="1"/>
          </p:cNvGrpSpPr>
          <p:nvPr/>
        </p:nvGrpSpPr>
        <p:grpSpPr>
          <a:xfrm>
            <a:off x="1786427" y="2344331"/>
            <a:ext cx="4163910" cy="234217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65" b="-92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836" y="4908142"/>
            <a:ext cx="7098727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Canva Sans"/>
              </a:rPr>
              <a:t>We are looking for participants to respond to a 15-minute anonymous, online research survey about exercise habits and mental health.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3268" y="6281012"/>
            <a:ext cx="4620279" cy="249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Canva Sans"/>
              </a:rPr>
              <a:t>To participate you must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 dirty="0">
                <a:solidFill>
                  <a:srgbClr val="000000"/>
                </a:solidFill>
                <a:latin typeface="Canva Sans"/>
              </a:rPr>
              <a:t>Be at least 18 years old</a:t>
            </a:r>
          </a:p>
          <a:p>
            <a:pPr marL="949959" lvl="2" indent="-316653">
              <a:lnSpc>
                <a:spcPts val="3079"/>
              </a:lnSpc>
              <a:buFont typeface="Arial"/>
              <a:buChar char="⚬"/>
            </a:pPr>
            <a:r>
              <a:rPr lang="en-US" sz="2199" dirty="0">
                <a:solidFill>
                  <a:srgbClr val="000000"/>
                </a:solidFill>
                <a:latin typeface="Canva Sans"/>
              </a:rPr>
              <a:t>Exercise at least 2x/week</a:t>
            </a:r>
          </a:p>
          <a:p>
            <a:pPr>
              <a:lnSpc>
                <a:spcPts val="1399"/>
              </a:lnSpc>
            </a:pPr>
            <a:endParaRPr lang="en-US" sz="2199" dirty="0">
              <a:solidFill>
                <a:srgbClr val="000000"/>
              </a:solidFill>
              <a:latin typeface="Canva Sans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Canva Sans"/>
              </a:rPr>
              <a:t>Participants will be entered into a raffle for a $50 Amazon Gift Card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20823" y="6267745"/>
            <a:ext cx="2314740" cy="87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"/>
              </a:lnSpc>
              <a:spcBef>
                <a:spcPct val="0"/>
              </a:spcBef>
            </a:pPr>
            <a:r>
              <a:rPr lang="en-US" sz="1691" spc="128" dirty="0">
                <a:solidFill>
                  <a:srgbClr val="000000"/>
                </a:solidFill>
                <a:latin typeface="Montserrat Semi-Bold Bold"/>
              </a:rPr>
              <a:t>SCAN THIS QR CODE TO ACCESS THE SURVEY: </a:t>
            </a:r>
          </a:p>
        </p:txBody>
      </p:sp>
      <p:grpSp>
        <p:nvGrpSpPr>
          <p:cNvPr id="10" name="Group 10" descr="QR code linking to the survey website"/>
          <p:cNvGrpSpPr/>
          <p:nvPr/>
        </p:nvGrpSpPr>
        <p:grpSpPr>
          <a:xfrm>
            <a:off x="5501068" y="7246374"/>
            <a:ext cx="1554250" cy="1554250"/>
            <a:chOff x="0" y="0"/>
            <a:chExt cx="2072334" cy="20723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334" cy="2072334"/>
            </a:xfrm>
            <a:custGeom>
              <a:avLst/>
              <a:gdLst/>
              <a:ahLst/>
              <a:cxnLst/>
              <a:rect l="l" t="t" r="r" b="b"/>
              <a:pathLst>
                <a:path w="2072334" h="2072334">
                  <a:moveTo>
                    <a:pt x="0" y="0"/>
                  </a:moveTo>
                  <a:lnTo>
                    <a:pt x="2072334" y="0"/>
                  </a:lnTo>
                  <a:lnTo>
                    <a:pt x="2072334" y="2072334"/>
                  </a:lnTo>
                  <a:lnTo>
                    <a:pt x="0" y="2072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96B7D-0CB4-1EB7-E61E-7EAD5DE19C5D}"/>
              </a:ext>
            </a:extLst>
          </p:cNvPr>
          <p:cNvSpPr/>
          <p:nvPr/>
        </p:nvSpPr>
        <p:spPr>
          <a:xfrm>
            <a:off x="228727" y="9013453"/>
            <a:ext cx="7326685" cy="864601"/>
          </a:xfrm>
          <a:prstGeom prst="rect">
            <a:avLst/>
          </a:prstGeom>
          <a:solidFill>
            <a:srgbClr val="84B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Have questions? Please contact Jane Doe at jane.doe@maine.edu or 207-581-1234.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Canva Sans</vt:lpstr>
      <vt:lpstr>Canva Sans Medium</vt:lpstr>
      <vt:lpstr>Canva Sans Bold</vt:lpstr>
      <vt:lpstr>Montserrat Semi-Bold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Anonymous Survey Flyer</dc:title>
  <dc:creator>Shelby Helwig</dc:creator>
  <cp:lastModifiedBy>Cara Doiron</cp:lastModifiedBy>
  <cp:revision>6</cp:revision>
  <dcterms:created xsi:type="dcterms:W3CDTF">2006-08-16T00:00:00Z</dcterms:created>
  <dcterms:modified xsi:type="dcterms:W3CDTF">2023-11-02T14:01:01Z</dcterms:modified>
  <dc:identifier>DAFm7Xhj6rc</dc:identifier>
</cp:coreProperties>
</file>