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57" r:id="rId3"/>
    <p:sldId id="258" r:id="rId4"/>
    <p:sldId id="259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  <p:sldId id="261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6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0" autoAdjust="0"/>
    <p:restoredTop sz="9466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566896-85E7-4D63-A847-EE8C1B8E7539}" type="datetimeFigureOut">
              <a:rPr lang="en-US" smtClean="0"/>
              <a:t>7/17/2014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FAAB5A-80AF-4832-A796-09979FA2EFC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MSTI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rgbClr val="FFFF00"/>
                </a:solidFill>
              </a:rPr>
              <a:t>Summer 2014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9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hn Herlihy\Desktop\MSTI Pictures Week 2\DSCF2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ohn Herlihy\Desktop\MSTI Pictures Week 2\DSCF2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2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hn Herlihy\Desktop\MSTI Pictures Week 2\DSCF2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hn Herlihy\Desktop\MSTI Pictures Week 2\DSCF2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0">
        <p14:rippl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John Herlihy\Desktop\MSTI Pictures Week 1\DSCF2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09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ohn Herlihy\Desktop\MSTI Pictures Week 1\DSCF1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3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0">
        <p:circle/>
      </p:transition>
    </mc:Choice>
    <mc:Fallback>
      <p:transition spd="slow" advClick="0" advTm="2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John Herlihy\Desktop\MSTI Pictures Week 1\DSCF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988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John Herlihy\Desktop\MSTI Pictures Week 1\DSCF1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9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14:gallery dir="l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hn Herlihy\Desktop\MSTI Pictures Week 1\DSCF1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John Herlihy\Desktop\MSTI Pictures Week 2\DSCF2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7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14:prism isContent="1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ohn Herlihy\Desktop\MSTI Pictures Week 1\DSCF1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441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John Herlihy\Desktop\MSTI Pictures Week 1\DSCF1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57247"/>
      </p:ext>
    </p:extLst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hn Herlihy\Desktop\MSTI Pictures Week 2\DSCF2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John Herlihy\Desktop\MSTI Pictures Week 2\DSCF2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7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14:conveyor dir="l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hn Herlihy\Desktop\MSTI Pictures Week 1\IMG_20140711_144117_3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00" t="-1334" r="14500" b="1334"/>
          <a:stretch/>
        </p:blipFill>
        <p:spPr bwMode="auto">
          <a:xfrm>
            <a:off x="2514600" y="2286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ohn Herlihy\Desktop\MSTI Pictures Week 2\DSCF2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2895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031111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hn Herlihy\Desktop\MSTI Pictures Week 1\DSCF1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John Herlihy\Desktop\MSTI Pictures Week 2\DSCF2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4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:blinds dir="vert"/>
      </p:transition>
    </mc:Choice>
    <mc:Fallback>
      <p:transition spd="slow" advClick="0" advTm="2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hn Herlihy\Desktop\MSTI Pictures Week 1\DSCF1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John Herlihy\Desktop\MSTI Pictures Week 2\DSCF2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23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14:window dir="vert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ohn Herlihy\Desktop\MSTI Pictures Week 1\DSCF1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3780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hn Herlihy\Desktop\MSTI Pictures Week 1\DSCF1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5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14:ferris dir="l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John Herlihy\Desktop\MSTI Pictures Week 1\DSCF1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457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John Herlihy\Desktop\MSTI Pictures Week 1\DSCF1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0643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83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hn Herlihy\Desktop\MSTI Pictures Week 1\DSCF1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91" y="685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John Herlihy\Desktop\MSTI Pictures Week 1\DSCF1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2819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3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20000">
        <p14:switch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hn Herlihy\Desktop\MSTI Pictures Week 1\DSCF1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John Herlihy\Desktop\MSTI Pictures Week 2\DSCF2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90" y="3200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3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0">
        <p:cut/>
      </p:transition>
    </mc:Choice>
    <mc:Fallback>
      <p:transition advClick="0" advTm="2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hn Herlihy\Desktop\MSTI Pictures Week 1\DSCF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John Herlihy\Desktop\MSTI Pictures Week 2\DSCF2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1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hn Herlihy\Desktop\MSTI Pictures Week 2\DSCF2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5" y="2819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John Herlihy\Desktop\MSTI Pictures Week 2\DSCF2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6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0">
        <p14:glitter pattern="hexagon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hn Herlihy\Desktop\MSTI Pictures Week 2\DSCF2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John Herlihy\Desktop\MSTI Pictures Week 2\DSCF2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50461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hn Herlihy\Desktop\MSTI Pictures Week 2\DSCF2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John Herlihy\Desktop\MSTI Pictures Week 2\DSCF2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67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0">
        <p14:pan dir="u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hn Herlihy\Desktop\MSTI Pictures Week 1\DSCF1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John Herlihy\Desktop\MSTI Pictures Week 2\DSCF2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1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14:prism isContent="1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hn Herlihy\Desktop\MSTI Pictures Week 1\DSCF1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John Herlihy\Desktop\MSTI Pictures Week 2\DSCF2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20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flash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hn Herlihy\Desktop\MSTI Pictures Week 1\DSCF1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John Herlihy\Desktop\MSTI Pictures Week 2\DSCF2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7700" y="952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3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0">
        <p14:glitter pattern="hexagon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hn Herlihy\Desktop\MSTI Pictures Week 1\DSCF1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hn Herlihy\Desktop\MSTI Pictures Week 1\DSCF1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3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7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14:window dir="vert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 Herlihy\Desktop\MSTI Pictures Week 2\DSCF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John Herlihy\Desktop\MSTI Pictures Week 1\DSCF1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65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John Herlihy\Desktop\MSTI Pictures Week 2\DSCF2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870689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John Herlihy\Desktop\MSTI Pictures Week 2\DSCF2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40386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John Herlihy\Desktop\MSTI Pictures Week 2\DSCF2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John Herlihy\Desktop\MSTI Pictures Week 2\DSCF2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70689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John Herlihy\Desktop\MSTI Pictures Week 1\DSCF17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582" y="6172200"/>
            <a:ext cx="790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Winner </a:t>
            </a:r>
            <a:r>
              <a:rPr lang="en-US" sz="3200" b="1" dirty="0" err="1" smtClean="0">
                <a:solidFill>
                  <a:srgbClr val="FFFF00"/>
                </a:solidFill>
              </a:rPr>
              <a:t>Winner</a:t>
            </a:r>
            <a:r>
              <a:rPr lang="en-US" sz="3200" b="1" dirty="0" smtClean="0">
                <a:solidFill>
                  <a:srgbClr val="FFFF00"/>
                </a:solidFill>
              </a:rPr>
              <a:t> Chicken Dinner 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2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randomBar dir="vert"/>
      </p:transition>
    </mc:Choice>
    <mc:Fallback>
      <p:transition spd="slow" advClick="0" advTm="2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hn Herlihy\Desktop\MSTI Pictures Week 1\DSCF1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hn Herlihy\Desktop\MSTI Pictures Week 1\DSCF1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5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14:vortex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ohn Herlihy\Desktop\MSTI Pictures Week 1\DSCF1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hn Herlihy\Desktop\MSTI Pictures Week 1\DSCF1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5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0">
        <p14:flythrough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hn Herlihy\Desktop\MSTI Pictures Week 1\DSCF1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n Herlihy\Desktop\MSTI Pictures Week 1\DSCF1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7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:split orient="vert"/>
      </p:transition>
    </mc:Choice>
    <mc:Fallback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hn Herlihy\Desktop\MSTI Pictures Week 1\DSCF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217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hn Herlihy\Desktop\MSTI Pictures Week 1\DSCF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224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0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0000">
        <p:checker/>
      </p:transition>
    </mc:Choice>
    <mc:Fallback>
      <p:transition spd="slow" advClick="0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hn Herlihy\Desktop\MSTI Pictures Week 2\DSCF2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hn Herlihy\Desktop\MSTI Pictures Week 2\DSCF2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72" y="3048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7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0000">
        <p14:shred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n Herlihy\Desktop\MSTI Pictures Week 2\DSCF2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hn Herlihy\Desktop\MSTI Pictures Week 2\DSCF2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0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14:gallery dir="l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836</TotalTime>
  <Words>7</Words>
  <Application>Microsoft Office PowerPoint</Application>
  <PresentationFormat>On-screen Show (4:3)</PresentationFormat>
  <Paragraphs>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Apex</vt:lpstr>
      <vt:lpstr>MSTI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Herlihy</dc:creator>
  <cp:lastModifiedBy>John Herlihy</cp:lastModifiedBy>
  <cp:revision>23</cp:revision>
  <dcterms:created xsi:type="dcterms:W3CDTF">2014-07-17T02:46:30Z</dcterms:created>
  <dcterms:modified xsi:type="dcterms:W3CDTF">2014-07-18T02:09:50Z</dcterms:modified>
</cp:coreProperties>
</file>