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1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0160000" cy="5715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4A"/>
    <a:srgbClr val="111C30"/>
    <a:srgbClr val="66A6CF"/>
    <a:srgbClr val="001934"/>
    <a:srgbClr val="071A34"/>
    <a:srgbClr val="6AA6CD"/>
    <a:srgbClr val="5697D5"/>
    <a:srgbClr val="79BDE8"/>
    <a:srgbClr val="081C36"/>
    <a:srgbClr val="14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46" autoAdjust="0"/>
    <p:restoredTop sz="94694" autoAdjust="0"/>
  </p:normalViewPr>
  <p:slideViewPr>
    <p:cSldViewPr showGuides="1">
      <p:cViewPr varScale="1">
        <p:scale>
          <a:sx n="145" d="100"/>
          <a:sy n="145" d="100"/>
        </p:scale>
        <p:origin x="1192" y="184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E6F08-7E7C-4CF9-9701-6A86A4103234}" type="datetimeFigureOut">
              <a:rPr lang="en-US" smtClean="0"/>
              <a:pPr/>
              <a:t>8/21/24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26FC6-7F58-4C84-880A-FF2087D628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5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ash o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0160000" cy="5715000"/>
          </a:xfrm>
          <a:prstGeom prst="rect">
            <a:avLst/>
          </a:prstGeom>
          <a:solidFill>
            <a:srgbClr val="001E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7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503334" y="2667000"/>
            <a:ext cx="3979333" cy="16510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370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5503334" y="4508500"/>
            <a:ext cx="3979333" cy="635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67">
                <a:solidFill>
                  <a:srgbClr val="66A6C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7" name="Picture Placeholder 18"/>
          <p:cNvSpPr>
            <a:spLocks noGrp="1"/>
          </p:cNvSpPr>
          <p:nvPr>
            <p:ph type="pic" sz="quarter" idx="12"/>
          </p:nvPr>
        </p:nvSpPr>
        <p:spPr>
          <a:xfrm>
            <a:off x="677333" y="508000"/>
            <a:ext cx="4064000" cy="463550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297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pic>
        <p:nvPicPr>
          <p:cNvPr id="9" name="Picture 8" descr="UMaine_fullcrest_logo4c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333" y="448056"/>
            <a:ext cx="2667000" cy="84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42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 Placeholder 12"/>
          <p:cNvSpPr>
            <a:spLocks noGrp="1"/>
          </p:cNvSpPr>
          <p:nvPr>
            <p:ph type="chart" sz="quarter" idx="18"/>
          </p:nvPr>
        </p:nvSpPr>
        <p:spPr>
          <a:xfrm>
            <a:off x="515360" y="2137500"/>
            <a:ext cx="4467322" cy="3133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52">
                <a:solidFill>
                  <a:srgbClr val="99999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hart Placeholder 12"/>
          <p:cNvSpPr>
            <a:spLocks noGrp="1"/>
          </p:cNvSpPr>
          <p:nvPr>
            <p:ph type="chart" sz="quarter" idx="19"/>
          </p:nvPr>
        </p:nvSpPr>
        <p:spPr>
          <a:xfrm>
            <a:off x="5138391" y="2137500"/>
            <a:ext cx="4466713" cy="3133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52">
                <a:solidFill>
                  <a:srgbClr val="999999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3" name="Group 12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5" name="Isosceles Triangle 14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7" name="Rectangle 16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4" name="Picture 13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001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0" y="2535661"/>
            <a:ext cx="8636000" cy="448841"/>
          </a:xfrm>
          <a:prstGeom prst="rect">
            <a:avLst/>
          </a:prstGeom>
        </p:spPr>
        <p:txBody>
          <a:bodyPr anchor="b"/>
          <a:lstStyle>
            <a:lvl1pPr algn="ctr">
              <a:defRPr b="0">
                <a:solidFill>
                  <a:srgbClr val="7F7F7F"/>
                </a:solidFill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302000"/>
            <a:ext cx="7112000" cy="15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52">
                <a:solidFill>
                  <a:schemeClr val="tx1">
                    <a:tint val="75000"/>
                  </a:schemeClr>
                </a:solidFill>
              </a:defRPr>
            </a:lvl1pPr>
            <a:lvl2pPr marL="4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6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9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3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6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9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6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86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62000" y="3175000"/>
            <a:ext cx="8636000" cy="0"/>
          </a:xfrm>
          <a:prstGeom prst="line">
            <a:avLst/>
          </a:prstGeom>
          <a:ln>
            <a:solidFill>
              <a:srgbClr val="66A6C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7" name="Isosceles Triangle 6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0" name="Picture 9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978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076450"/>
            <a:ext cx="9144000" cy="30035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3" name="Group 12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5" name="Isosceles Triangle 14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6" name="Rectangle 15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4" name="Picture 13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965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076450"/>
            <a:ext cx="4489098" cy="30035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076450"/>
            <a:ext cx="4490861" cy="30035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0" name="Group 9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7" name="Isosceles Triangle 16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5" name="Picture 14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0024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- Compariso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08000" y="2095500"/>
            <a:ext cx="4489098" cy="3810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52" b="1" baseline="0"/>
            </a:lvl1pPr>
            <a:lvl2pPr marL="423312" indent="0">
              <a:buNone/>
              <a:defRPr sz="1852" b="1"/>
            </a:lvl2pPr>
            <a:lvl3pPr marL="846625" indent="0">
              <a:buNone/>
              <a:defRPr sz="1667" b="1"/>
            </a:lvl3pPr>
            <a:lvl4pPr marL="1269936" indent="0">
              <a:buNone/>
              <a:defRPr sz="1481" b="1"/>
            </a:lvl4pPr>
            <a:lvl5pPr marL="1693249" indent="0">
              <a:buNone/>
              <a:defRPr sz="1481" b="1"/>
            </a:lvl5pPr>
            <a:lvl6pPr marL="2116561" indent="0">
              <a:buNone/>
              <a:defRPr sz="1481" b="1"/>
            </a:lvl6pPr>
            <a:lvl7pPr marL="2539873" indent="0">
              <a:buNone/>
              <a:defRPr sz="1481" b="1"/>
            </a:lvl7pPr>
            <a:lvl8pPr marL="2963185" indent="0">
              <a:buNone/>
              <a:defRPr sz="1481" b="1"/>
            </a:lvl8pPr>
            <a:lvl9pPr marL="3386497" indent="0">
              <a:buNone/>
              <a:defRPr sz="1481" b="1"/>
            </a:lvl9pPr>
          </a:lstStyle>
          <a:p>
            <a:pPr lvl="0"/>
            <a:r>
              <a:rPr lang="en-US" dirty="0"/>
              <a:t>List 1 headline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514866"/>
            <a:ext cx="4489098" cy="2311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161141" y="2095500"/>
            <a:ext cx="4490861" cy="3810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52" b="1"/>
            </a:lvl1pPr>
            <a:lvl2pPr marL="423312" indent="0">
              <a:buNone/>
              <a:defRPr sz="1852" b="1"/>
            </a:lvl2pPr>
            <a:lvl3pPr marL="846625" indent="0">
              <a:buNone/>
              <a:defRPr sz="1667" b="1"/>
            </a:lvl3pPr>
            <a:lvl4pPr marL="1269936" indent="0">
              <a:buNone/>
              <a:defRPr sz="1481" b="1"/>
            </a:lvl4pPr>
            <a:lvl5pPr marL="1693249" indent="0">
              <a:buNone/>
              <a:defRPr sz="1481" b="1"/>
            </a:lvl5pPr>
            <a:lvl6pPr marL="2116561" indent="0">
              <a:buNone/>
              <a:defRPr sz="1481" b="1"/>
            </a:lvl6pPr>
            <a:lvl7pPr marL="2539873" indent="0">
              <a:buNone/>
              <a:defRPr sz="1481" b="1"/>
            </a:lvl7pPr>
            <a:lvl8pPr marL="2963185" indent="0">
              <a:buNone/>
              <a:defRPr sz="1481" b="1"/>
            </a:lvl8pPr>
            <a:lvl9pPr marL="3386497" indent="0">
              <a:buNone/>
              <a:defRPr sz="1481" b="1"/>
            </a:lvl9pPr>
          </a:lstStyle>
          <a:p>
            <a:pPr lvl="0"/>
            <a:r>
              <a:rPr lang="en-US" dirty="0"/>
              <a:t>List 2 headline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514866"/>
            <a:ext cx="4490861" cy="2311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4" name="Group 13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7" name="Isosceles Triangle 16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5" name="Picture 14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551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- Bodycopy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67" y="1968500"/>
            <a:ext cx="5249333" cy="31366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67"/>
            </a:lvl1pPr>
            <a:lvl2pPr>
              <a:defRPr sz="1667"/>
            </a:lvl2pPr>
            <a:lvl3pPr>
              <a:defRPr sz="1667"/>
            </a:lvl3pPr>
            <a:lvl4pPr>
              <a:defRPr sz="1667"/>
            </a:lvl4pPr>
            <a:lvl5pPr>
              <a:defRPr sz="1667"/>
            </a:lvl5pPr>
            <a:lvl6pPr>
              <a:defRPr sz="1852"/>
            </a:lvl6pPr>
            <a:lvl7pPr>
              <a:defRPr sz="1852"/>
            </a:lvl7pPr>
            <a:lvl8pPr>
              <a:defRPr sz="1852"/>
            </a:lvl8pPr>
            <a:lvl9pPr>
              <a:defRPr sz="1852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968500"/>
            <a:ext cx="3342570" cy="31366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67"/>
            </a:lvl1pPr>
            <a:lvl2pPr marL="423312" indent="0">
              <a:buNone/>
              <a:defRPr sz="1111"/>
            </a:lvl2pPr>
            <a:lvl3pPr marL="846625" indent="0">
              <a:buNone/>
              <a:defRPr sz="926"/>
            </a:lvl3pPr>
            <a:lvl4pPr marL="1269936" indent="0">
              <a:buNone/>
              <a:defRPr sz="833"/>
            </a:lvl4pPr>
            <a:lvl5pPr marL="1693249" indent="0">
              <a:buNone/>
              <a:defRPr sz="833"/>
            </a:lvl5pPr>
            <a:lvl6pPr marL="2116561" indent="0">
              <a:buNone/>
              <a:defRPr sz="833"/>
            </a:lvl6pPr>
            <a:lvl7pPr marL="2539873" indent="0">
              <a:buNone/>
              <a:defRPr sz="833"/>
            </a:lvl7pPr>
            <a:lvl8pPr marL="2963185" indent="0">
              <a:buNone/>
              <a:defRPr sz="833"/>
            </a:lvl8pPr>
            <a:lvl9pPr marL="3386497" indent="0">
              <a:buNone/>
              <a:defRPr sz="8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08000" y="1143000"/>
            <a:ext cx="9144000" cy="762000"/>
          </a:xfrm>
        </p:spPr>
        <p:txBody>
          <a:bodyPr>
            <a:normAutofit/>
          </a:bodyPr>
          <a:lstStyle>
            <a:lvl1pPr marL="0" indent="0">
              <a:buNone/>
              <a:defRPr sz="2963"/>
            </a:lvl1pPr>
          </a:lstStyle>
          <a:p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Headline for </a:t>
            </a:r>
            <a:r>
              <a:rPr lang="en-US" b="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slide with </a:t>
            </a:r>
            <a:r>
              <a:rPr lang="en-US" b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bodycopy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bullets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5" name="Group 14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7" name="Isosceles Triangle 16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6" name="Picture 15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090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000" y="2006604"/>
            <a:ext cx="9144000" cy="3263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63"/>
            </a:lvl1pPr>
            <a:lvl2pPr marL="423312" indent="0">
              <a:buNone/>
              <a:defRPr sz="2592"/>
            </a:lvl2pPr>
            <a:lvl3pPr marL="846625" indent="0">
              <a:buNone/>
              <a:defRPr sz="2222"/>
            </a:lvl3pPr>
            <a:lvl4pPr marL="1269936" indent="0">
              <a:buNone/>
              <a:defRPr sz="1852"/>
            </a:lvl4pPr>
            <a:lvl5pPr marL="1693249" indent="0">
              <a:buNone/>
              <a:defRPr sz="1852"/>
            </a:lvl5pPr>
            <a:lvl6pPr marL="2116561" indent="0">
              <a:buNone/>
              <a:defRPr sz="1852"/>
            </a:lvl6pPr>
            <a:lvl7pPr marL="2539873" indent="0">
              <a:buNone/>
              <a:defRPr sz="1852"/>
            </a:lvl7pPr>
            <a:lvl8pPr marL="2963185" indent="0">
              <a:buNone/>
              <a:defRPr sz="1852"/>
            </a:lvl8pPr>
            <a:lvl9pPr marL="3386497" indent="0">
              <a:buNone/>
              <a:defRPr sz="1852"/>
            </a:lvl9pPr>
          </a:lstStyle>
          <a:p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4" name="Isosceles Triangle 13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5" name="Rectangle 14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3" name="Picture 12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1366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12"/>
          <p:cNvSpPr>
            <a:spLocks noGrp="1"/>
          </p:cNvSpPr>
          <p:nvPr>
            <p:ph type="chart" sz="quarter" idx="20"/>
          </p:nvPr>
        </p:nvSpPr>
        <p:spPr>
          <a:xfrm>
            <a:off x="515361" y="2137500"/>
            <a:ext cx="6053422" cy="3133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52">
                <a:solidFill>
                  <a:srgbClr val="999999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0" name="Group 9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2" name="Isosceles Triangle 11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6" name="Rectangle 15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1" name="Picture 10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336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12"/>
          <p:cNvSpPr>
            <a:spLocks noGrp="1"/>
          </p:cNvSpPr>
          <p:nvPr>
            <p:ph type="chart" sz="quarter" idx="20"/>
          </p:nvPr>
        </p:nvSpPr>
        <p:spPr>
          <a:xfrm>
            <a:off x="515361" y="2137500"/>
            <a:ext cx="6053422" cy="3133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52">
                <a:solidFill>
                  <a:srgbClr val="99999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21" hasCustomPrompt="1"/>
          </p:nvPr>
        </p:nvSpPr>
        <p:spPr>
          <a:xfrm>
            <a:off x="6706514" y="2137500"/>
            <a:ext cx="2946400" cy="3133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852" b="0" i="0" baseline="0">
                <a:solidFill>
                  <a:srgbClr val="666666"/>
                </a:solidFill>
                <a:latin typeface="Arial"/>
                <a:cs typeface="Arial"/>
              </a:defRPr>
            </a:lvl1pPr>
            <a:lvl2pPr>
              <a:defRPr sz="1852">
                <a:solidFill>
                  <a:srgbClr val="0F7FC5"/>
                </a:solidFill>
              </a:defRPr>
            </a:lvl2pPr>
            <a:lvl3pPr>
              <a:defRPr sz="1667">
                <a:solidFill>
                  <a:srgbClr val="0F7FC5"/>
                </a:solidFill>
              </a:defRPr>
            </a:lvl3pPr>
            <a:lvl4pPr>
              <a:defRPr sz="1481">
                <a:solidFill>
                  <a:srgbClr val="0F7FC5"/>
                </a:solidFill>
              </a:defRPr>
            </a:lvl4pPr>
            <a:lvl5pPr>
              <a:defRPr sz="1481">
                <a:solidFill>
                  <a:srgbClr val="0F7FC5"/>
                </a:solidFill>
              </a:defRPr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US" dirty="0"/>
              <a:t>Note some important details on your chart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0"/>
            <a:ext cx="10160000" cy="762000"/>
            <a:chOff x="0" y="0"/>
            <a:chExt cx="10160000" cy="76200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0" y="0"/>
              <a:ext cx="10160000" cy="762000"/>
              <a:chOff x="0" y="0"/>
              <a:chExt cx="9144000" cy="914400"/>
            </a:xfrm>
            <a:solidFill>
              <a:srgbClr val="001E4A"/>
            </a:solidFill>
          </p:grpSpPr>
          <p:sp>
            <p:nvSpPr>
              <p:cNvPr id="14" name="Isosceles Triangle 13"/>
              <p:cNvSpPr>
                <a:spLocks noChangeAspect="1"/>
              </p:cNvSpPr>
              <p:nvPr userDrawn="1"/>
            </p:nvSpPr>
            <p:spPr>
              <a:xfrm rot="10800000">
                <a:off x="279806" y="625865"/>
                <a:ext cx="732434" cy="288535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0" y="0"/>
                <a:ext cx="9144000" cy="7620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67"/>
              </a:p>
            </p:txBody>
          </p:sp>
        </p:grpSp>
        <p:pic>
          <p:nvPicPr>
            <p:cNvPr id="13" name="Picture 12" descr="UMaine_fullcrest_logo4c_reverse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04185"/>
              <a:ext cx="1947672" cy="619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184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05941"/>
            <a:ext cx="9144000" cy="3017664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025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9" r:id="rId2"/>
    <p:sldLayoutId id="2147483660" r:id="rId3"/>
    <p:sldLayoutId id="2147483662" r:id="rId4"/>
    <p:sldLayoutId id="2147483663" r:id="rId5"/>
    <p:sldLayoutId id="2147483666" r:id="rId6"/>
    <p:sldLayoutId id="2147483667" r:id="rId7"/>
    <p:sldLayoutId id="2147483674" r:id="rId8"/>
    <p:sldLayoutId id="2147483676" r:id="rId9"/>
    <p:sldLayoutId id="2147483675" r:id="rId10"/>
  </p:sldLayoutIdLst>
  <p:txStyles>
    <p:titleStyle>
      <a:lvl1pPr algn="l" defTabSz="423312" rtl="0" eaLnBrk="1" latinLnBrk="0" hangingPunct="1">
        <a:spcBef>
          <a:spcPct val="0"/>
        </a:spcBef>
        <a:buNone/>
        <a:defRPr sz="2963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17485" indent="-317485" algn="l" defTabSz="423312" rtl="0" eaLnBrk="1" latinLnBrk="0" hangingPunct="1">
        <a:spcBef>
          <a:spcPct val="20000"/>
        </a:spcBef>
        <a:buFont typeface="Arial"/>
        <a:buChar char="•"/>
        <a:defRPr sz="2222" kern="1200">
          <a:solidFill>
            <a:schemeClr val="tx1"/>
          </a:solidFill>
          <a:latin typeface="Arial"/>
          <a:ea typeface="+mn-ea"/>
          <a:cs typeface="Arial"/>
        </a:defRPr>
      </a:lvl1pPr>
      <a:lvl2pPr marL="687882" indent="-264570" algn="l" defTabSz="423312" rtl="0" eaLnBrk="1" latinLnBrk="0" hangingPunct="1">
        <a:spcBef>
          <a:spcPct val="20000"/>
        </a:spcBef>
        <a:buFont typeface="Arial"/>
        <a:buChar char="–"/>
        <a:defRPr sz="1852" kern="1200">
          <a:solidFill>
            <a:schemeClr val="tx1"/>
          </a:solidFill>
          <a:latin typeface="Arial"/>
          <a:ea typeface="+mn-ea"/>
          <a:cs typeface="Arial"/>
        </a:defRPr>
      </a:lvl2pPr>
      <a:lvl3pPr marL="1058281" indent="-211656" algn="l" defTabSz="423312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Arial"/>
          <a:ea typeface="+mn-ea"/>
          <a:cs typeface="Arial"/>
        </a:defRPr>
      </a:lvl3pPr>
      <a:lvl4pPr marL="1481593" indent="-211656" algn="l" defTabSz="423312" rtl="0" eaLnBrk="1" latinLnBrk="0" hangingPunct="1">
        <a:spcBef>
          <a:spcPct val="20000"/>
        </a:spcBef>
        <a:buFont typeface="Arial"/>
        <a:buChar char="–"/>
        <a:defRPr sz="1481" kern="1200">
          <a:solidFill>
            <a:schemeClr val="tx1"/>
          </a:solidFill>
          <a:latin typeface="Arial"/>
          <a:ea typeface="+mn-ea"/>
          <a:cs typeface="Arial"/>
        </a:defRPr>
      </a:lvl4pPr>
      <a:lvl5pPr marL="1904904" indent="-211656" algn="l" defTabSz="423312" rtl="0" eaLnBrk="1" latinLnBrk="0" hangingPunct="1">
        <a:spcBef>
          <a:spcPct val="20000"/>
        </a:spcBef>
        <a:buFont typeface="Arial"/>
        <a:buChar char="»"/>
        <a:defRPr sz="1297" kern="1200">
          <a:solidFill>
            <a:schemeClr val="tx1"/>
          </a:solidFill>
          <a:latin typeface="Arial"/>
          <a:ea typeface="+mn-ea"/>
          <a:cs typeface="Arial"/>
        </a:defRPr>
      </a:lvl5pPr>
      <a:lvl6pPr marL="2328217" indent="-211656" algn="l" defTabSz="423312" rtl="0" eaLnBrk="1" latinLnBrk="0" hangingPunct="1">
        <a:spcBef>
          <a:spcPct val="20000"/>
        </a:spcBef>
        <a:buFont typeface="Arial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6pPr>
      <a:lvl7pPr marL="2751529" indent="-211656" algn="l" defTabSz="423312" rtl="0" eaLnBrk="1" latinLnBrk="0" hangingPunct="1">
        <a:spcBef>
          <a:spcPct val="20000"/>
        </a:spcBef>
        <a:buFont typeface="Arial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7pPr>
      <a:lvl8pPr marL="3174842" indent="-211656" algn="l" defTabSz="423312" rtl="0" eaLnBrk="1" latinLnBrk="0" hangingPunct="1">
        <a:spcBef>
          <a:spcPct val="20000"/>
        </a:spcBef>
        <a:buFont typeface="Arial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8pPr>
      <a:lvl9pPr marL="3598153" indent="-211656" algn="l" defTabSz="423312" rtl="0" eaLnBrk="1" latinLnBrk="0" hangingPunct="1">
        <a:spcBef>
          <a:spcPct val="20000"/>
        </a:spcBef>
        <a:buFont typeface="Arial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1pPr>
      <a:lvl2pPr marL="423312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846625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269936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693249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116561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539873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963185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386497" algn="l" defTabSz="423312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>
              <a:latin typeface="Stratum1 Bold" panose="020B0506030000020004" pitchFamily="34" charset="77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pic>
        <p:nvPicPr>
          <p:cNvPr id="5" name="Picture Placeholder 4" descr="19987329648_29940440b7_k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r="745"/>
          <a:stretch>
            <a:fillRect/>
          </a:stretch>
        </p:blipFill>
        <p:spPr>
          <a:xfrm>
            <a:off x="1411111" y="246944"/>
            <a:ext cx="3386667" cy="5150556"/>
          </a:xfrm>
        </p:spPr>
      </p:pic>
    </p:spTree>
    <p:extLst>
      <p:ext uri="{BB962C8B-B14F-4D97-AF65-F5344CB8AC3E}">
        <p14:creationId xmlns:p14="http://schemas.microsoft.com/office/powerpoint/2010/main" val="94116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>
              <a:latin typeface="Stratum1 Bold" panose="020B0506030000020004" pitchFamily="34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Stratum1 Regular" panose="020B050603000002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9629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dirty="0">
                <a:solidFill>
                  <a:schemeClr val="tx1">
                    <a:lumMod val="50000"/>
                    <a:lumOff val="50000"/>
                  </a:schemeClr>
                </a:solidFill>
                <a:latin typeface="Stratum1 Bold" panose="020B0506030000020004" pitchFamily="34" charset="77"/>
              </a:rPr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6342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4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7190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latin typeface="Stratum1 Regular" panose="020B0506030000020004" pitchFamily="34" charset="7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b="0">
              <a:latin typeface="Stratum1 Regular" panose="020B0506030000020004" pitchFamily="34" charset="77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>
              <a:latin typeface="FormaDJRText Medium" pitchFamily="2" charset="77"/>
            </a:endParaRPr>
          </a:p>
        </p:txBody>
      </p:sp>
      <p:sp>
        <p:nvSpPr>
          <p:cNvPr id="6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dirty="0">
                <a:solidFill>
                  <a:schemeClr val="tx1">
                    <a:lumMod val="50000"/>
                    <a:lumOff val="50000"/>
                  </a:schemeClr>
                </a:solidFill>
                <a:latin typeface="Stratum1 Bold" panose="020B0506030000020004" pitchFamily="34" charset="77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1544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322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/>
          <p:cNvSpPr>
            <a:spLocks noGrp="1"/>
          </p:cNvSpPr>
          <p:nvPr>
            <p:ph type="chart" sz="quarter" idx="4294967295"/>
          </p:nvPr>
        </p:nvSpPr>
        <p:spPr>
          <a:xfrm>
            <a:off x="1276134" y="2081390"/>
            <a:ext cx="5036561" cy="3481112"/>
          </a:xfrm>
        </p:spPr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dirty="0">
                <a:solidFill>
                  <a:schemeClr val="tx1">
                    <a:lumMod val="50000"/>
                    <a:lumOff val="50000"/>
                  </a:schemeClr>
                </a:solidFill>
                <a:latin typeface="Stratum1 Bold" panose="020B0506030000020004" pitchFamily="34" charset="77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60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/>
          <p:cNvSpPr>
            <a:spLocks noGrp="1"/>
          </p:cNvSpPr>
          <p:nvPr>
            <p:ph type="chart" sz="quarter" idx="20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>
              <a:latin typeface="FormaDJRText Medium" pitchFamily="2" charset="77"/>
            </a:endParaRPr>
          </a:p>
        </p:txBody>
      </p:sp>
      <p:sp>
        <p:nvSpPr>
          <p:cNvPr id="4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dirty="0">
                <a:solidFill>
                  <a:schemeClr val="tx1">
                    <a:lumMod val="50000"/>
                    <a:lumOff val="50000"/>
                  </a:schemeClr>
                </a:solidFill>
                <a:latin typeface="Stratum1 Bold" panose="020B0506030000020004" pitchFamily="34" charset="77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241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/>
          <p:cNvSpPr>
            <a:spLocks noGrp="1"/>
          </p:cNvSpPr>
          <p:nvPr>
            <p:ph type="chart" sz="quarter" idx="18"/>
          </p:nvPr>
        </p:nvSpPr>
        <p:spPr/>
        <p:txBody>
          <a:bodyPr/>
          <a:lstStyle/>
          <a:p>
            <a:endParaRPr lang="en-US" dirty="0">
              <a:latin typeface="FormaDJRText Medium" pitchFamily="2" charset="77"/>
            </a:endParaRP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/>
        <p:txBody>
          <a:bodyPr/>
          <a:lstStyle/>
          <a:p>
            <a:endParaRPr lang="en-US">
              <a:latin typeface="FormaDJRText Medium" pitchFamily="2" charset="77"/>
            </a:endParaRPr>
          </a:p>
        </p:txBody>
      </p:sp>
      <p:sp>
        <p:nvSpPr>
          <p:cNvPr id="4" name="Title Placeholder 1"/>
          <p:cNvSpPr txBox="1">
            <a:spLocks/>
          </p:cNvSpPr>
          <p:nvPr/>
        </p:nvSpPr>
        <p:spPr>
          <a:xfrm>
            <a:off x="1270000" y="1234723"/>
            <a:ext cx="7620000" cy="498705"/>
          </a:xfrm>
          <a:prstGeom prst="rect">
            <a:avLst/>
          </a:prstGeom>
        </p:spPr>
        <p:txBody>
          <a:bodyPr vert="horz" lIns="0" tIns="0" rIns="84667" bIns="42333" rtlCol="0" anchor="t" anchorCtr="0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963" dirty="0">
                <a:solidFill>
                  <a:schemeClr val="tx1">
                    <a:lumMod val="50000"/>
                    <a:lumOff val="50000"/>
                  </a:schemeClr>
                </a:solidFill>
                <a:latin typeface="Stratum1 Bold" panose="020B0506030000020004" pitchFamily="34" charset="77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206150"/>
      </p:ext>
    </p:extLst>
  </p:cSld>
  <p:clrMapOvr>
    <a:masterClrMapping/>
  </p:clrMapOvr>
</p:sld>
</file>

<file path=ppt/theme/theme1.xml><?xml version="1.0" encoding="utf-8"?>
<a:theme xmlns:a="http://schemas.openxmlformats.org/drawingml/2006/main" name="Primary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42</Words>
  <Application>Microsoft Macintosh PowerPoint</Application>
  <PresentationFormat>Custom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FormaDJRText Medium</vt:lpstr>
      <vt:lpstr>Stratum1 Bold</vt:lpstr>
      <vt:lpstr>Stratum1 Regular</vt:lpstr>
      <vt:lpstr>Primary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 Assistant</dc:creator>
  <cp:lastModifiedBy>Cassie Mayo</cp:lastModifiedBy>
  <cp:revision>97</cp:revision>
  <cp:lastPrinted>2012-12-03T19:23:21Z</cp:lastPrinted>
  <dcterms:created xsi:type="dcterms:W3CDTF">2012-12-03T19:26:50Z</dcterms:created>
  <dcterms:modified xsi:type="dcterms:W3CDTF">2024-08-21T12:41:34Z</dcterms:modified>
</cp:coreProperties>
</file>