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314" r:id="rId3"/>
    <p:sldId id="262" r:id="rId4"/>
    <p:sldId id="281" r:id="rId5"/>
    <p:sldId id="282" r:id="rId6"/>
    <p:sldId id="283" r:id="rId7"/>
    <p:sldId id="259" r:id="rId8"/>
    <p:sldId id="311" r:id="rId9"/>
    <p:sldId id="313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03" r:id="rId20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EC04CB-FE66-A7A2-EB7C-885E22207640}" v="2071" dt="2021-08-25T14:52:43.472"/>
    <p1510:client id="{670CCF7D-40C6-FF3F-1623-7C213E7C5540}" v="1711" dt="2021-08-25T13:44:37.704"/>
    <p1510:client id="{AE0C0D3F-8D0C-4205-83EA-2E836235E08D}" v="3641" dt="2021-08-25T17:57:18.675"/>
    <p1510:client id="{B0C34465-3883-4D2D-880F-17E09B93DD43}" v="43" dt="2021-08-25T12:47:47.0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48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C A Henry" userId="S::shenry@maine.edu::d5237191-b117-464c-9e2f-49182dc74448" providerId="AD" clId="Web-{DB1EDDA6-42F6-4DF7-A56A-4DF7995566F8}"/>
    <pc:docChg chg="modSld">
      <pc:chgData name="Sara C A Henry" userId="S::shenry@maine.edu::d5237191-b117-464c-9e2f-49182dc74448" providerId="AD" clId="Web-{DB1EDDA6-42F6-4DF7-A56A-4DF7995566F8}" dt="2021-08-24T16:24:34.382" v="170" actId="20577"/>
      <pc:docMkLst>
        <pc:docMk/>
      </pc:docMkLst>
      <pc:sldChg chg="modSp">
        <pc:chgData name="Sara C A Henry" userId="S::shenry@maine.edu::d5237191-b117-464c-9e2f-49182dc74448" providerId="AD" clId="Web-{DB1EDDA6-42F6-4DF7-A56A-4DF7995566F8}" dt="2021-08-24T15:59:37.263" v="60" actId="20577"/>
        <pc:sldMkLst>
          <pc:docMk/>
          <pc:sldMk cId="3374000663" sldId="256"/>
        </pc:sldMkLst>
        <pc:spChg chg="mod">
          <ac:chgData name="Sara C A Henry" userId="S::shenry@maine.edu::d5237191-b117-464c-9e2f-49182dc74448" providerId="AD" clId="Web-{DB1EDDA6-42F6-4DF7-A56A-4DF7995566F8}" dt="2021-08-24T15:59:08.840" v="55" actId="1076"/>
          <ac:spMkLst>
            <pc:docMk/>
            <pc:sldMk cId="3374000663" sldId="256"/>
            <ac:spMk id="2" creationId="{00000000-0000-0000-0000-000000000000}"/>
          </ac:spMkLst>
        </pc:spChg>
        <pc:spChg chg="mod">
          <ac:chgData name="Sara C A Henry" userId="S::shenry@maine.edu::d5237191-b117-464c-9e2f-49182dc74448" providerId="AD" clId="Web-{DB1EDDA6-42F6-4DF7-A56A-4DF7995566F8}" dt="2021-08-24T15:59:37.263" v="60" actId="20577"/>
          <ac:spMkLst>
            <pc:docMk/>
            <pc:sldMk cId="3374000663" sldId="256"/>
            <ac:spMk id="3" creationId="{00000000-0000-0000-0000-000000000000}"/>
          </ac:spMkLst>
        </pc:spChg>
      </pc:sldChg>
      <pc:sldChg chg="modSp">
        <pc:chgData name="Sara C A Henry" userId="S::shenry@maine.edu::d5237191-b117-464c-9e2f-49182dc74448" providerId="AD" clId="Web-{DB1EDDA6-42F6-4DF7-A56A-4DF7995566F8}" dt="2021-08-24T16:00:13.999" v="67" actId="20577"/>
        <pc:sldMkLst>
          <pc:docMk/>
          <pc:sldMk cId="1282305277" sldId="277"/>
        </pc:sldMkLst>
        <pc:spChg chg="mod">
          <ac:chgData name="Sara C A Henry" userId="S::shenry@maine.edu::d5237191-b117-464c-9e2f-49182dc74448" providerId="AD" clId="Web-{DB1EDDA6-42F6-4DF7-A56A-4DF7995566F8}" dt="2021-08-24T16:00:13.999" v="67" actId="20577"/>
          <ac:spMkLst>
            <pc:docMk/>
            <pc:sldMk cId="1282305277" sldId="277"/>
            <ac:spMk id="5" creationId="{00000000-0000-0000-0000-000000000000}"/>
          </ac:spMkLst>
        </pc:spChg>
      </pc:sldChg>
      <pc:sldChg chg="modSp">
        <pc:chgData name="Sara C A Henry" userId="S::shenry@maine.edu::d5237191-b117-464c-9e2f-49182dc74448" providerId="AD" clId="Web-{DB1EDDA6-42F6-4DF7-A56A-4DF7995566F8}" dt="2021-08-24T16:24:34.382" v="170" actId="20577"/>
        <pc:sldMkLst>
          <pc:docMk/>
          <pc:sldMk cId="1071962118" sldId="305"/>
        </pc:sldMkLst>
        <pc:spChg chg="mod">
          <ac:chgData name="Sara C A Henry" userId="S::shenry@maine.edu::d5237191-b117-464c-9e2f-49182dc74448" providerId="AD" clId="Web-{DB1EDDA6-42F6-4DF7-A56A-4DF7995566F8}" dt="2021-08-24T16:24:34.382" v="170" actId="20577"/>
          <ac:spMkLst>
            <pc:docMk/>
            <pc:sldMk cId="1071962118" sldId="305"/>
            <ac:spMk id="3" creationId="{2EF62997-C0BE-4898-97FB-ABAB4555E264}"/>
          </ac:spMkLst>
        </pc:spChg>
      </pc:sldChg>
    </pc:docChg>
  </pc:docChgLst>
  <pc:docChgLst>
    <pc:chgData name="Orlina Boteva" userId="S::orlina.boteva@maine.edu::d563605b-0be6-4b5d-a2b8-ba242b3bcbcd" providerId="AD" clId="Web-{670CCF7D-40C6-FF3F-1623-7C213E7C5540}"/>
    <pc:docChg chg="addSld modSld sldOrd">
      <pc:chgData name="Orlina Boteva" userId="S::orlina.boteva@maine.edu::d563605b-0be6-4b5d-a2b8-ba242b3bcbcd" providerId="AD" clId="Web-{670CCF7D-40C6-FF3F-1623-7C213E7C5540}" dt="2021-08-25T13:44:37.704" v="850" actId="20577"/>
      <pc:docMkLst>
        <pc:docMk/>
      </pc:docMkLst>
      <pc:sldChg chg="modSp">
        <pc:chgData name="Orlina Boteva" userId="S::orlina.boteva@maine.edu::d563605b-0be6-4b5d-a2b8-ba242b3bcbcd" providerId="AD" clId="Web-{670CCF7D-40C6-FF3F-1623-7C213E7C5540}" dt="2021-08-25T13:31:47.522" v="5" actId="20577"/>
        <pc:sldMkLst>
          <pc:docMk/>
          <pc:sldMk cId="3374000663" sldId="256"/>
        </pc:sldMkLst>
        <pc:spChg chg="mod">
          <ac:chgData name="Orlina Boteva" userId="S::orlina.boteva@maine.edu::d563605b-0be6-4b5d-a2b8-ba242b3bcbcd" providerId="AD" clId="Web-{670CCF7D-40C6-FF3F-1623-7C213E7C5540}" dt="2021-08-25T13:31:47.522" v="5" actId="20577"/>
          <ac:spMkLst>
            <pc:docMk/>
            <pc:sldMk cId="3374000663" sldId="256"/>
            <ac:spMk id="3" creationId="{00000000-0000-0000-0000-000000000000}"/>
          </ac:spMkLst>
        </pc:spChg>
      </pc:sldChg>
      <pc:sldChg chg="modSp">
        <pc:chgData name="Orlina Boteva" userId="S::orlina.boteva@maine.edu::d563605b-0be6-4b5d-a2b8-ba242b3bcbcd" providerId="AD" clId="Web-{670CCF7D-40C6-FF3F-1623-7C213E7C5540}" dt="2021-08-25T13:32:17.163" v="49" actId="20577"/>
        <pc:sldMkLst>
          <pc:docMk/>
          <pc:sldMk cId="1282305277" sldId="277"/>
        </pc:sldMkLst>
        <pc:spChg chg="mod">
          <ac:chgData name="Orlina Boteva" userId="S::orlina.boteva@maine.edu::d563605b-0be6-4b5d-a2b8-ba242b3bcbcd" providerId="AD" clId="Web-{670CCF7D-40C6-FF3F-1623-7C213E7C5540}" dt="2021-08-25T13:32:17.163" v="49" actId="20577"/>
          <ac:spMkLst>
            <pc:docMk/>
            <pc:sldMk cId="1282305277" sldId="277"/>
            <ac:spMk id="5" creationId="{00000000-0000-0000-0000-000000000000}"/>
          </ac:spMkLst>
        </pc:spChg>
      </pc:sldChg>
      <pc:sldChg chg="modSp">
        <pc:chgData name="Orlina Boteva" userId="S::orlina.boteva@maine.edu::d563605b-0be6-4b5d-a2b8-ba242b3bcbcd" providerId="AD" clId="Web-{670CCF7D-40C6-FF3F-1623-7C213E7C5540}" dt="2021-08-25T13:37:58.831" v="341" actId="20577"/>
        <pc:sldMkLst>
          <pc:docMk/>
          <pc:sldMk cId="2722234113" sldId="300"/>
        </pc:sldMkLst>
        <pc:spChg chg="mod">
          <ac:chgData name="Orlina Boteva" userId="S::orlina.boteva@maine.edu::d563605b-0be6-4b5d-a2b8-ba242b3bcbcd" providerId="AD" clId="Web-{670CCF7D-40C6-FF3F-1623-7C213E7C5540}" dt="2021-08-25T13:33:09.915" v="56" actId="20577"/>
          <ac:spMkLst>
            <pc:docMk/>
            <pc:sldMk cId="2722234113" sldId="300"/>
            <ac:spMk id="5" creationId="{98DC5BF5-5D74-422D-8B47-B346D95A24EE}"/>
          </ac:spMkLst>
        </pc:spChg>
        <pc:spChg chg="mod">
          <ac:chgData name="Orlina Boteva" userId="S::orlina.boteva@maine.edu::d563605b-0be6-4b5d-a2b8-ba242b3bcbcd" providerId="AD" clId="Web-{670CCF7D-40C6-FF3F-1623-7C213E7C5540}" dt="2021-08-25T13:37:58.831" v="341" actId="20577"/>
          <ac:spMkLst>
            <pc:docMk/>
            <pc:sldMk cId="2722234113" sldId="300"/>
            <ac:spMk id="7" creationId="{7BF339B4-6634-4F44-8B44-D0E32C2539BB}"/>
          </ac:spMkLst>
        </pc:spChg>
      </pc:sldChg>
      <pc:sldChg chg="modSp">
        <pc:chgData name="Orlina Boteva" userId="S::orlina.boteva@maine.edu::d563605b-0be6-4b5d-a2b8-ba242b3bcbcd" providerId="AD" clId="Web-{670CCF7D-40C6-FF3F-1623-7C213E7C5540}" dt="2021-08-25T13:44:37.704" v="850" actId="20577"/>
        <pc:sldMkLst>
          <pc:docMk/>
          <pc:sldMk cId="1745495210" sldId="303"/>
        </pc:sldMkLst>
        <pc:spChg chg="mod">
          <ac:chgData name="Orlina Boteva" userId="S::orlina.boteva@maine.edu::d563605b-0be6-4b5d-a2b8-ba242b3bcbcd" providerId="AD" clId="Web-{670CCF7D-40C6-FF3F-1623-7C213E7C5540}" dt="2021-08-25T13:44:37.704" v="850" actId="20577"/>
          <ac:spMkLst>
            <pc:docMk/>
            <pc:sldMk cId="1745495210" sldId="303"/>
            <ac:spMk id="4" creationId="{00000000-0000-0000-0000-000000000000}"/>
          </ac:spMkLst>
        </pc:spChg>
      </pc:sldChg>
      <pc:sldChg chg="modSp new ord">
        <pc:chgData name="Orlina Boteva" userId="S::orlina.boteva@maine.edu::d563605b-0be6-4b5d-a2b8-ba242b3bcbcd" providerId="AD" clId="Web-{670CCF7D-40C6-FF3F-1623-7C213E7C5540}" dt="2021-08-25T13:38:46.489" v="389"/>
        <pc:sldMkLst>
          <pc:docMk/>
          <pc:sldMk cId="2816268595" sldId="307"/>
        </pc:sldMkLst>
        <pc:spChg chg="mod">
          <ac:chgData name="Orlina Boteva" userId="S::orlina.boteva@maine.edu::d563605b-0be6-4b5d-a2b8-ba242b3bcbcd" providerId="AD" clId="Web-{670CCF7D-40C6-FF3F-1623-7C213E7C5540}" dt="2021-08-25T13:38:08.425" v="343" actId="20577"/>
          <ac:spMkLst>
            <pc:docMk/>
            <pc:sldMk cId="2816268595" sldId="307"/>
            <ac:spMk id="2" creationId="{2E354B19-7294-4A56-B9E4-5F80082D7795}"/>
          </ac:spMkLst>
        </pc:spChg>
        <pc:spChg chg="mod">
          <ac:chgData name="Orlina Boteva" userId="S::orlina.boteva@maine.edu::d563605b-0be6-4b5d-a2b8-ba242b3bcbcd" providerId="AD" clId="Web-{670CCF7D-40C6-FF3F-1623-7C213E7C5540}" dt="2021-08-25T13:38:42.192" v="388" actId="20577"/>
          <ac:spMkLst>
            <pc:docMk/>
            <pc:sldMk cId="2816268595" sldId="307"/>
            <ac:spMk id="3" creationId="{0F8D311D-3FD6-4A02-9481-0B46E9C68561}"/>
          </ac:spMkLst>
        </pc:spChg>
      </pc:sldChg>
      <pc:sldChg chg="modSp new">
        <pc:chgData name="Orlina Boteva" userId="S::orlina.boteva@maine.edu::d563605b-0be6-4b5d-a2b8-ba242b3bcbcd" providerId="AD" clId="Web-{670CCF7D-40C6-FF3F-1623-7C213E7C5540}" dt="2021-08-25T13:42:21.574" v="797" actId="20577"/>
        <pc:sldMkLst>
          <pc:docMk/>
          <pc:sldMk cId="2368822832" sldId="308"/>
        </pc:sldMkLst>
        <pc:spChg chg="mod">
          <ac:chgData name="Orlina Boteva" userId="S::orlina.boteva@maine.edu::d563605b-0be6-4b5d-a2b8-ba242b3bcbcd" providerId="AD" clId="Web-{670CCF7D-40C6-FF3F-1623-7C213E7C5540}" dt="2021-08-25T13:38:56.333" v="393" actId="20577"/>
          <ac:spMkLst>
            <pc:docMk/>
            <pc:sldMk cId="2368822832" sldId="308"/>
            <ac:spMk id="2" creationId="{011730C2-9729-43DB-B9F5-637F4A350A9B}"/>
          </ac:spMkLst>
        </pc:spChg>
        <pc:spChg chg="mod">
          <ac:chgData name="Orlina Boteva" userId="S::orlina.boteva@maine.edu::d563605b-0be6-4b5d-a2b8-ba242b3bcbcd" providerId="AD" clId="Web-{670CCF7D-40C6-FF3F-1623-7C213E7C5540}" dt="2021-08-25T13:42:21.574" v="797" actId="20577"/>
          <ac:spMkLst>
            <pc:docMk/>
            <pc:sldMk cId="2368822832" sldId="308"/>
            <ac:spMk id="3" creationId="{E6810594-F8D1-4E31-827D-ABAC5848FB3A}"/>
          </ac:spMkLst>
        </pc:spChg>
      </pc:sldChg>
      <pc:sldChg chg="modSp new">
        <pc:chgData name="Orlina Boteva" userId="S::orlina.boteva@maine.edu::d563605b-0be6-4b5d-a2b8-ba242b3bcbcd" providerId="AD" clId="Web-{670CCF7D-40C6-FF3F-1623-7C213E7C5540}" dt="2021-08-25T13:44:21" v="843" actId="20577"/>
        <pc:sldMkLst>
          <pc:docMk/>
          <pc:sldMk cId="3376594274" sldId="309"/>
        </pc:sldMkLst>
        <pc:spChg chg="mod">
          <ac:chgData name="Orlina Boteva" userId="S::orlina.boteva@maine.edu::d563605b-0be6-4b5d-a2b8-ba242b3bcbcd" providerId="AD" clId="Web-{670CCF7D-40C6-FF3F-1623-7C213E7C5540}" dt="2021-08-25T13:43:05.951" v="808" actId="20577"/>
          <ac:spMkLst>
            <pc:docMk/>
            <pc:sldMk cId="3376594274" sldId="309"/>
            <ac:spMk id="2" creationId="{CABF98F6-C043-4C73-B422-F08337410E53}"/>
          </ac:spMkLst>
        </pc:spChg>
        <pc:spChg chg="mod">
          <ac:chgData name="Orlina Boteva" userId="S::orlina.boteva@maine.edu::d563605b-0be6-4b5d-a2b8-ba242b3bcbcd" providerId="AD" clId="Web-{670CCF7D-40C6-FF3F-1623-7C213E7C5540}" dt="2021-08-25T13:44:21" v="843" actId="20577"/>
          <ac:spMkLst>
            <pc:docMk/>
            <pc:sldMk cId="3376594274" sldId="309"/>
            <ac:spMk id="3" creationId="{B44CA713-BEB5-4D7C-B775-4D56780CAC0D}"/>
          </ac:spMkLst>
        </pc:spChg>
      </pc:sldChg>
    </pc:docChg>
  </pc:docChgLst>
  <pc:docChgLst>
    <pc:chgData name="Anila Karunakar" userId="S::anila.karunakar@maine.edu::3b19b44a-7f6d-4683-bc1c-4608836586a8" providerId="AD" clId="Web-{47EC04CB-FE66-A7A2-EB7C-885E22207640}"/>
    <pc:docChg chg="addSld delSld modSld sldOrd">
      <pc:chgData name="Anila Karunakar" userId="S::anila.karunakar@maine.edu::3b19b44a-7f6d-4683-bc1c-4608836586a8" providerId="AD" clId="Web-{47EC04CB-FE66-A7A2-EB7C-885E22207640}" dt="2021-08-25T14:52:43.472" v="1122" actId="14100"/>
      <pc:docMkLst>
        <pc:docMk/>
      </pc:docMkLst>
      <pc:sldChg chg="addSp delSp modSp new ord">
        <pc:chgData name="Anila Karunakar" userId="S::anila.karunakar@maine.edu::3b19b44a-7f6d-4683-bc1c-4608836586a8" providerId="AD" clId="Web-{47EC04CB-FE66-A7A2-EB7C-885E22207640}" dt="2021-08-25T14:21:30.799" v="589" actId="1076"/>
        <pc:sldMkLst>
          <pc:docMk/>
          <pc:sldMk cId="331457063" sldId="310"/>
        </pc:sldMkLst>
        <pc:spChg chg="mod">
          <ac:chgData name="Anila Karunakar" userId="S::anila.karunakar@maine.edu::3b19b44a-7f6d-4683-bc1c-4608836586a8" providerId="AD" clId="Web-{47EC04CB-FE66-A7A2-EB7C-885E22207640}" dt="2021-08-25T13:56:38.748" v="26" actId="20577"/>
          <ac:spMkLst>
            <pc:docMk/>
            <pc:sldMk cId="331457063" sldId="310"/>
            <ac:spMk id="2" creationId="{0EB5467E-09E3-4341-B7FE-F4FB72DAA5F7}"/>
          </ac:spMkLst>
        </pc:spChg>
        <pc:spChg chg="del mod">
          <ac:chgData name="Anila Karunakar" userId="S::anila.karunakar@maine.edu::3b19b44a-7f6d-4683-bc1c-4608836586a8" providerId="AD" clId="Web-{47EC04CB-FE66-A7A2-EB7C-885E22207640}" dt="2021-08-25T14:01:26.508" v="53"/>
          <ac:spMkLst>
            <pc:docMk/>
            <pc:sldMk cId="331457063" sldId="310"/>
            <ac:spMk id="3" creationId="{CFEBBFEC-BE7F-4B39-A3B6-6BE071506F6A}"/>
          </ac:spMkLst>
        </pc:spChg>
        <pc:spChg chg="add del mod">
          <ac:chgData name="Anila Karunakar" userId="S::anila.karunakar@maine.edu::3b19b44a-7f6d-4683-bc1c-4608836586a8" providerId="AD" clId="Web-{47EC04CB-FE66-A7A2-EB7C-885E22207640}" dt="2021-08-25T14:06:48.347" v="234"/>
          <ac:spMkLst>
            <pc:docMk/>
            <pc:sldMk cId="331457063" sldId="310"/>
            <ac:spMk id="4" creationId="{754115CB-BE56-4E58-9FFB-F0AA4098DD72}"/>
          </ac:spMkLst>
        </pc:spChg>
        <pc:spChg chg="add mod">
          <ac:chgData name="Anila Karunakar" userId="S::anila.karunakar@maine.edu::3b19b44a-7f6d-4683-bc1c-4608836586a8" providerId="AD" clId="Web-{47EC04CB-FE66-A7A2-EB7C-885E22207640}" dt="2021-08-25T14:21:23.548" v="588" actId="20577"/>
          <ac:spMkLst>
            <pc:docMk/>
            <pc:sldMk cId="331457063" sldId="310"/>
            <ac:spMk id="7" creationId="{FCF401DC-F014-47A6-AF75-CA279111D904}"/>
          </ac:spMkLst>
        </pc:spChg>
        <pc:picChg chg="add del mod">
          <ac:chgData name="Anila Karunakar" userId="S::anila.karunakar@maine.edu::3b19b44a-7f6d-4683-bc1c-4608836586a8" providerId="AD" clId="Web-{47EC04CB-FE66-A7A2-EB7C-885E22207640}" dt="2021-08-25T14:00:27.943" v="51"/>
          <ac:picMkLst>
            <pc:docMk/>
            <pc:sldMk cId="331457063" sldId="310"/>
            <ac:picMk id="5" creationId="{DF9FE01F-CD5E-4055-96A4-3137C20F8C19}"/>
          </ac:picMkLst>
        </pc:picChg>
        <pc:picChg chg="add mod">
          <ac:chgData name="Anila Karunakar" userId="S::anila.karunakar@maine.edu::3b19b44a-7f6d-4683-bc1c-4608836586a8" providerId="AD" clId="Web-{47EC04CB-FE66-A7A2-EB7C-885E22207640}" dt="2021-08-25T14:21:30.799" v="589" actId="1076"/>
          <ac:picMkLst>
            <pc:docMk/>
            <pc:sldMk cId="331457063" sldId="310"/>
            <ac:picMk id="8" creationId="{267816A1-4509-45E6-B9AF-E8B57A599262}"/>
          </ac:picMkLst>
        </pc:picChg>
      </pc:sldChg>
      <pc:sldChg chg="addSp delSp modSp new">
        <pc:chgData name="Anila Karunakar" userId="S::anila.karunakar@maine.edu::3b19b44a-7f6d-4683-bc1c-4608836586a8" providerId="AD" clId="Web-{47EC04CB-FE66-A7A2-EB7C-885E22207640}" dt="2021-08-25T14:44:37.783" v="775" actId="1076"/>
        <pc:sldMkLst>
          <pc:docMk/>
          <pc:sldMk cId="3685888009" sldId="311"/>
        </pc:sldMkLst>
        <pc:spChg chg="mod">
          <ac:chgData name="Anila Karunakar" userId="S::anila.karunakar@maine.edu::3b19b44a-7f6d-4683-bc1c-4608836586a8" providerId="AD" clId="Web-{47EC04CB-FE66-A7A2-EB7C-885E22207640}" dt="2021-08-25T14:23:26.240" v="594" actId="20577"/>
          <ac:spMkLst>
            <pc:docMk/>
            <pc:sldMk cId="3685888009" sldId="311"/>
            <ac:spMk id="2" creationId="{6B034F52-092C-402A-9CA5-D79B1C37D65B}"/>
          </ac:spMkLst>
        </pc:spChg>
        <pc:spChg chg="del">
          <ac:chgData name="Anila Karunakar" userId="S::anila.karunakar@maine.edu::3b19b44a-7f6d-4683-bc1c-4608836586a8" providerId="AD" clId="Web-{47EC04CB-FE66-A7A2-EB7C-885E22207640}" dt="2021-08-25T14:23:35.772" v="595"/>
          <ac:spMkLst>
            <pc:docMk/>
            <pc:sldMk cId="3685888009" sldId="311"/>
            <ac:spMk id="3" creationId="{78001E7D-2E13-4198-A4CF-D5825EFC9D53}"/>
          </ac:spMkLst>
        </pc:spChg>
        <pc:spChg chg="add del mod">
          <ac:chgData name="Anila Karunakar" userId="S::anila.karunakar@maine.edu::3b19b44a-7f6d-4683-bc1c-4608836586a8" providerId="AD" clId="Web-{47EC04CB-FE66-A7A2-EB7C-885E22207640}" dt="2021-08-25T14:28:11.609" v="628"/>
          <ac:spMkLst>
            <pc:docMk/>
            <pc:sldMk cId="3685888009" sldId="311"/>
            <ac:spMk id="8" creationId="{9C942D18-2CA1-4A8D-AD05-91D23DA8E65E}"/>
          </ac:spMkLst>
        </pc:spChg>
        <pc:spChg chg="add del">
          <ac:chgData name="Anila Karunakar" userId="S::anila.karunakar@maine.edu::3b19b44a-7f6d-4683-bc1c-4608836586a8" providerId="AD" clId="Web-{47EC04CB-FE66-A7A2-EB7C-885E22207640}" dt="2021-08-25T14:28:15.328" v="630"/>
          <ac:spMkLst>
            <pc:docMk/>
            <pc:sldMk cId="3685888009" sldId="311"/>
            <ac:spMk id="9" creationId="{29695168-96B7-42ED-8007-9A543F15DC07}"/>
          </ac:spMkLst>
        </pc:spChg>
        <pc:spChg chg="add mod">
          <ac:chgData name="Anila Karunakar" userId="S::anila.karunakar@maine.edu::3b19b44a-7f6d-4683-bc1c-4608836586a8" providerId="AD" clId="Web-{47EC04CB-FE66-A7A2-EB7C-885E22207640}" dt="2021-08-25T14:44:26.798" v="771" actId="1076"/>
          <ac:spMkLst>
            <pc:docMk/>
            <pc:sldMk cId="3685888009" sldId="311"/>
            <ac:spMk id="10" creationId="{350A211D-6540-40C5-A80E-011361AE6B3D}"/>
          </ac:spMkLst>
        </pc:spChg>
        <pc:spChg chg="add del">
          <ac:chgData name="Anila Karunakar" userId="S::anila.karunakar@maine.edu::3b19b44a-7f6d-4683-bc1c-4608836586a8" providerId="AD" clId="Web-{47EC04CB-FE66-A7A2-EB7C-885E22207640}" dt="2021-08-25T14:43:38.781" v="756"/>
          <ac:spMkLst>
            <pc:docMk/>
            <pc:sldMk cId="3685888009" sldId="311"/>
            <ac:spMk id="11" creationId="{C40CE7F9-D18C-4046-883E-252D7375354D}"/>
          </ac:spMkLst>
        </pc:spChg>
        <pc:spChg chg="add del mod">
          <ac:chgData name="Anila Karunakar" userId="S::anila.karunakar@maine.edu::3b19b44a-7f6d-4683-bc1c-4608836586a8" providerId="AD" clId="Web-{47EC04CB-FE66-A7A2-EB7C-885E22207640}" dt="2021-08-25T14:43:34.765" v="755"/>
          <ac:spMkLst>
            <pc:docMk/>
            <pc:sldMk cId="3685888009" sldId="311"/>
            <ac:spMk id="12" creationId="{57DF1EC3-9392-410D-A11D-3044C4F36E2E}"/>
          </ac:spMkLst>
        </pc:spChg>
        <pc:picChg chg="add mod ord">
          <ac:chgData name="Anila Karunakar" userId="S::anila.karunakar@maine.edu::3b19b44a-7f6d-4683-bc1c-4608836586a8" providerId="AD" clId="Web-{47EC04CB-FE66-A7A2-EB7C-885E22207640}" dt="2021-08-25T14:44:32.345" v="773" actId="1076"/>
          <ac:picMkLst>
            <pc:docMk/>
            <pc:sldMk cId="3685888009" sldId="311"/>
            <ac:picMk id="4" creationId="{99DAB348-C85B-468C-A3C5-4848F1D598A6}"/>
          </ac:picMkLst>
        </pc:picChg>
        <pc:picChg chg="add mod modCrop">
          <ac:chgData name="Anila Karunakar" userId="S::anila.karunakar@maine.edu::3b19b44a-7f6d-4683-bc1c-4608836586a8" providerId="AD" clId="Web-{47EC04CB-FE66-A7A2-EB7C-885E22207640}" dt="2021-08-25T14:44:34.580" v="774" actId="1076"/>
          <ac:picMkLst>
            <pc:docMk/>
            <pc:sldMk cId="3685888009" sldId="311"/>
            <ac:picMk id="5" creationId="{E6FCAE54-235A-4340-9113-557A0D10AFAE}"/>
          </ac:picMkLst>
        </pc:picChg>
        <pc:picChg chg="add mod modCrop">
          <ac:chgData name="Anila Karunakar" userId="S::anila.karunakar@maine.edu::3b19b44a-7f6d-4683-bc1c-4608836586a8" providerId="AD" clId="Web-{47EC04CB-FE66-A7A2-EB7C-885E22207640}" dt="2021-08-25T14:44:37.783" v="775" actId="1076"/>
          <ac:picMkLst>
            <pc:docMk/>
            <pc:sldMk cId="3685888009" sldId="311"/>
            <ac:picMk id="6" creationId="{459492B5-A17A-4792-9606-33035EF28E92}"/>
          </ac:picMkLst>
        </pc:picChg>
        <pc:picChg chg="add del mod">
          <ac:chgData name="Anila Karunakar" userId="S::anila.karunakar@maine.edu::3b19b44a-7f6d-4683-bc1c-4608836586a8" providerId="AD" clId="Web-{47EC04CB-FE66-A7A2-EB7C-885E22207640}" dt="2021-08-25T14:43:58.172" v="763"/>
          <ac:picMkLst>
            <pc:docMk/>
            <pc:sldMk cId="3685888009" sldId="311"/>
            <ac:picMk id="7" creationId="{76CFFA0C-79EE-42A2-AD50-951CFE796482}"/>
          </ac:picMkLst>
        </pc:picChg>
      </pc:sldChg>
      <pc:sldChg chg="addSp modSp new del">
        <pc:chgData name="Anila Karunakar" userId="S::anila.karunakar@maine.edu::3b19b44a-7f6d-4683-bc1c-4608836586a8" providerId="AD" clId="Web-{47EC04CB-FE66-A7A2-EB7C-885E22207640}" dt="2021-08-25T13:58:46.830" v="39"/>
        <pc:sldMkLst>
          <pc:docMk/>
          <pc:sldMk cId="4064755183" sldId="311"/>
        </pc:sldMkLst>
        <pc:spChg chg="add mod">
          <ac:chgData name="Anila Karunakar" userId="S::anila.karunakar@maine.edu::3b19b44a-7f6d-4683-bc1c-4608836586a8" providerId="AD" clId="Web-{47EC04CB-FE66-A7A2-EB7C-885E22207640}" dt="2021-08-25T13:58:40.002" v="38"/>
          <ac:spMkLst>
            <pc:docMk/>
            <pc:sldMk cId="4064755183" sldId="311"/>
            <ac:spMk id="4" creationId="{177A9A76-9BD4-43F7-BD9B-97D583C705A7}"/>
          </ac:spMkLst>
        </pc:spChg>
      </pc:sldChg>
      <pc:sldChg chg="modSp new">
        <pc:chgData name="Anila Karunakar" userId="S::anila.karunakar@maine.edu::3b19b44a-7f6d-4683-bc1c-4608836586a8" providerId="AD" clId="Web-{47EC04CB-FE66-A7A2-EB7C-885E22207640}" dt="2021-08-25T14:50:13.607" v="1085" actId="20577"/>
        <pc:sldMkLst>
          <pc:docMk/>
          <pc:sldMk cId="3432440318" sldId="312"/>
        </pc:sldMkLst>
        <pc:spChg chg="mod">
          <ac:chgData name="Anila Karunakar" userId="S::anila.karunakar@maine.edu::3b19b44a-7f6d-4683-bc1c-4608836586a8" providerId="AD" clId="Web-{47EC04CB-FE66-A7A2-EB7C-885E22207640}" dt="2021-08-25T14:45:03.909" v="791" actId="20577"/>
          <ac:spMkLst>
            <pc:docMk/>
            <pc:sldMk cId="3432440318" sldId="312"/>
            <ac:spMk id="2" creationId="{28AE2C3F-C205-4CC8-88F0-FE9D572DD26F}"/>
          </ac:spMkLst>
        </pc:spChg>
        <pc:spChg chg="mod">
          <ac:chgData name="Anila Karunakar" userId="S::anila.karunakar@maine.edu::3b19b44a-7f6d-4683-bc1c-4608836586a8" providerId="AD" clId="Web-{47EC04CB-FE66-A7A2-EB7C-885E22207640}" dt="2021-08-25T14:50:13.607" v="1085" actId="20577"/>
          <ac:spMkLst>
            <pc:docMk/>
            <pc:sldMk cId="3432440318" sldId="312"/>
            <ac:spMk id="3" creationId="{F8270F53-ADEA-42AE-BA9D-B0BDD058EE12}"/>
          </ac:spMkLst>
        </pc:spChg>
      </pc:sldChg>
      <pc:sldChg chg="modSp new">
        <pc:chgData name="Anila Karunakar" userId="S::anila.karunakar@maine.edu::3b19b44a-7f6d-4683-bc1c-4608836586a8" providerId="AD" clId="Web-{47EC04CB-FE66-A7A2-EB7C-885E22207640}" dt="2021-08-25T14:52:43.472" v="1122" actId="14100"/>
        <pc:sldMkLst>
          <pc:docMk/>
          <pc:sldMk cId="4179445300" sldId="313"/>
        </pc:sldMkLst>
        <pc:spChg chg="mod">
          <ac:chgData name="Anila Karunakar" userId="S::anila.karunakar@maine.edu::3b19b44a-7f6d-4683-bc1c-4608836586a8" providerId="AD" clId="Web-{47EC04CB-FE66-A7A2-EB7C-885E22207640}" dt="2021-08-25T14:51:37.829" v="1094" actId="20577"/>
          <ac:spMkLst>
            <pc:docMk/>
            <pc:sldMk cId="4179445300" sldId="313"/>
            <ac:spMk id="2" creationId="{47EC134B-5D16-45F8-8419-E12EB6D136A2}"/>
          </ac:spMkLst>
        </pc:spChg>
        <pc:spChg chg="mod">
          <ac:chgData name="Anila Karunakar" userId="S::anila.karunakar@maine.edu::3b19b44a-7f6d-4683-bc1c-4608836586a8" providerId="AD" clId="Web-{47EC04CB-FE66-A7A2-EB7C-885E22207640}" dt="2021-08-25T14:52:43.472" v="1122" actId="14100"/>
          <ac:spMkLst>
            <pc:docMk/>
            <pc:sldMk cId="4179445300" sldId="313"/>
            <ac:spMk id="3" creationId="{E4A1B3D7-C54B-4C9A-90B6-AEE43D591C7C}"/>
          </ac:spMkLst>
        </pc:spChg>
      </pc:sldChg>
    </pc:docChg>
  </pc:docChgLst>
  <pc:docChgLst>
    <pc:chgData name="Anila Karunakar" userId="S::anila.karunakar@maine.edu::3b19b44a-7f6d-4683-bc1c-4608836586a8" providerId="AD" clId="Web-{B0C34465-3883-4D2D-880F-17E09B93DD43}"/>
    <pc:docChg chg="modSld">
      <pc:chgData name="Anila Karunakar" userId="S::anila.karunakar@maine.edu::3b19b44a-7f6d-4683-bc1c-4608836586a8" providerId="AD" clId="Web-{B0C34465-3883-4D2D-880F-17E09B93DD43}" dt="2021-08-25T12:47:46.801" v="41" actId="20577"/>
      <pc:docMkLst>
        <pc:docMk/>
      </pc:docMkLst>
      <pc:sldChg chg="modSp">
        <pc:chgData name="Anila Karunakar" userId="S::anila.karunakar@maine.edu::3b19b44a-7f6d-4683-bc1c-4608836586a8" providerId="AD" clId="Web-{B0C34465-3883-4D2D-880F-17E09B93DD43}" dt="2021-08-25T12:47:46.801" v="41" actId="20577"/>
        <pc:sldMkLst>
          <pc:docMk/>
          <pc:sldMk cId="3374000663" sldId="256"/>
        </pc:sldMkLst>
        <pc:spChg chg="mod">
          <ac:chgData name="Anila Karunakar" userId="S::anila.karunakar@maine.edu::3b19b44a-7f6d-4683-bc1c-4608836586a8" providerId="AD" clId="Web-{B0C34465-3883-4D2D-880F-17E09B93DD43}" dt="2021-08-25T12:47:46.801" v="41" actId="20577"/>
          <ac:spMkLst>
            <pc:docMk/>
            <pc:sldMk cId="3374000663" sldId="256"/>
            <ac:spMk id="3" creationId="{00000000-0000-0000-0000-000000000000}"/>
          </ac:spMkLst>
        </pc:spChg>
      </pc:sldChg>
    </pc:docChg>
  </pc:docChgLst>
  <pc:docChgLst>
    <pc:chgData name="Sara C A Henry" userId="d5237191-b117-464c-9e2f-49182dc74448" providerId="ADAL" clId="{AE0C0D3F-8D0C-4205-83EA-2E836235E08D}"/>
    <pc:docChg chg="undo custSel addSld delSld modSld sldOrd modNotesMaster">
      <pc:chgData name="Sara C A Henry" userId="d5237191-b117-464c-9e2f-49182dc74448" providerId="ADAL" clId="{AE0C0D3F-8D0C-4205-83EA-2E836235E08D}" dt="2021-08-25T17:57:21.930" v="4490" actId="27636"/>
      <pc:docMkLst>
        <pc:docMk/>
      </pc:docMkLst>
      <pc:sldChg chg="modSp mod">
        <pc:chgData name="Sara C A Henry" userId="d5237191-b117-464c-9e2f-49182dc74448" providerId="ADAL" clId="{AE0C0D3F-8D0C-4205-83EA-2E836235E08D}" dt="2021-08-25T12:28:25.476" v="84" actId="20577"/>
        <pc:sldMkLst>
          <pc:docMk/>
          <pc:sldMk cId="669341702" sldId="257"/>
        </pc:sldMkLst>
        <pc:spChg chg="mod">
          <ac:chgData name="Sara C A Henry" userId="d5237191-b117-464c-9e2f-49182dc74448" providerId="ADAL" clId="{AE0C0D3F-8D0C-4205-83EA-2E836235E08D}" dt="2021-08-25T12:28:25.476" v="84" actId="20577"/>
          <ac:spMkLst>
            <pc:docMk/>
            <pc:sldMk cId="669341702" sldId="257"/>
            <ac:spMk id="2" creationId="{00000000-0000-0000-0000-000000000000}"/>
          </ac:spMkLst>
        </pc:spChg>
      </pc:sldChg>
      <pc:sldChg chg="addSp modSp mod modAnim modNotesTx">
        <pc:chgData name="Sara C A Henry" userId="d5237191-b117-464c-9e2f-49182dc74448" providerId="ADAL" clId="{AE0C0D3F-8D0C-4205-83EA-2E836235E08D}" dt="2021-08-25T14:34:02.321" v="4418" actId="20577"/>
        <pc:sldMkLst>
          <pc:docMk/>
          <pc:sldMk cId="1639965925" sldId="258"/>
        </pc:sldMkLst>
        <pc:spChg chg="mod">
          <ac:chgData name="Sara C A Henry" userId="d5237191-b117-464c-9e2f-49182dc74448" providerId="ADAL" clId="{AE0C0D3F-8D0C-4205-83EA-2E836235E08D}" dt="2021-08-25T14:18:25.976" v="4002" actId="27636"/>
          <ac:spMkLst>
            <pc:docMk/>
            <pc:sldMk cId="1639965925" sldId="258"/>
            <ac:spMk id="3" creationId="{00000000-0000-0000-0000-000000000000}"/>
          </ac:spMkLst>
        </pc:spChg>
        <pc:picChg chg="add mod">
          <ac:chgData name="Sara C A Henry" userId="d5237191-b117-464c-9e2f-49182dc74448" providerId="ADAL" clId="{AE0C0D3F-8D0C-4205-83EA-2E836235E08D}" dt="2021-08-25T14:18:46.638" v="4005" actId="1076"/>
          <ac:picMkLst>
            <pc:docMk/>
            <pc:sldMk cId="1639965925" sldId="258"/>
            <ac:picMk id="5" creationId="{4312EE22-793B-4430-A5CC-DF9EE768D20C}"/>
          </ac:picMkLst>
        </pc:picChg>
      </pc:sldChg>
      <pc:sldChg chg="addSp delSp modSp mod ord modNotesTx">
        <pc:chgData name="Sara C A Henry" userId="d5237191-b117-464c-9e2f-49182dc74448" providerId="ADAL" clId="{AE0C0D3F-8D0C-4205-83EA-2E836235E08D}" dt="2021-08-25T14:32:51.025" v="4413" actId="14100"/>
        <pc:sldMkLst>
          <pc:docMk/>
          <pc:sldMk cId="772999014" sldId="259"/>
        </pc:sldMkLst>
        <pc:spChg chg="mod">
          <ac:chgData name="Sara C A Henry" userId="d5237191-b117-464c-9e2f-49182dc74448" providerId="ADAL" clId="{AE0C0D3F-8D0C-4205-83EA-2E836235E08D}" dt="2021-08-25T12:57:04.105" v="376" actId="6549"/>
          <ac:spMkLst>
            <pc:docMk/>
            <pc:sldMk cId="772999014" sldId="259"/>
            <ac:spMk id="2" creationId="{00000000-0000-0000-0000-000000000000}"/>
          </ac:spMkLst>
        </pc:spChg>
        <pc:spChg chg="add del mod">
          <ac:chgData name="Sara C A Henry" userId="d5237191-b117-464c-9e2f-49182dc74448" providerId="ADAL" clId="{AE0C0D3F-8D0C-4205-83EA-2E836235E08D}" dt="2021-08-25T14:32:51.025" v="4413" actId="14100"/>
          <ac:spMkLst>
            <pc:docMk/>
            <pc:sldMk cId="772999014" sldId="259"/>
            <ac:spMk id="3" creationId="{00000000-0000-0000-0000-000000000000}"/>
          </ac:spMkLst>
        </pc:spChg>
        <pc:graphicFrameChg chg="add del">
          <ac:chgData name="Sara C A Henry" userId="d5237191-b117-464c-9e2f-49182dc74448" providerId="ADAL" clId="{AE0C0D3F-8D0C-4205-83EA-2E836235E08D}" dt="2021-08-25T12:56:03.417" v="365" actId="26606"/>
          <ac:graphicFrameMkLst>
            <pc:docMk/>
            <pc:sldMk cId="772999014" sldId="259"/>
            <ac:graphicFrameMk id="5" creationId="{31847258-3313-45B5-A8F0-E194028DEEBB}"/>
          </ac:graphicFrameMkLst>
        </pc:graphicFrameChg>
      </pc:sldChg>
      <pc:sldChg chg="modSp mod">
        <pc:chgData name="Sara C A Henry" userId="d5237191-b117-464c-9e2f-49182dc74448" providerId="ADAL" clId="{AE0C0D3F-8D0C-4205-83EA-2E836235E08D}" dt="2021-08-25T12:31:50.477" v="278" actId="20577"/>
        <pc:sldMkLst>
          <pc:docMk/>
          <pc:sldMk cId="3209221679" sldId="262"/>
        </pc:sldMkLst>
        <pc:spChg chg="mod">
          <ac:chgData name="Sara C A Henry" userId="d5237191-b117-464c-9e2f-49182dc74448" providerId="ADAL" clId="{AE0C0D3F-8D0C-4205-83EA-2E836235E08D}" dt="2021-08-25T12:30:35.771" v="149" actId="20577"/>
          <ac:spMkLst>
            <pc:docMk/>
            <pc:sldMk cId="3209221679" sldId="262"/>
            <ac:spMk id="2" creationId="{00000000-0000-0000-0000-000000000000}"/>
          </ac:spMkLst>
        </pc:spChg>
        <pc:spChg chg="mod">
          <ac:chgData name="Sara C A Henry" userId="d5237191-b117-464c-9e2f-49182dc74448" providerId="ADAL" clId="{AE0C0D3F-8D0C-4205-83EA-2E836235E08D}" dt="2021-08-25T12:31:50.477" v="278" actId="20577"/>
          <ac:spMkLst>
            <pc:docMk/>
            <pc:sldMk cId="3209221679" sldId="262"/>
            <ac:spMk id="3" creationId="{00000000-0000-0000-0000-000000000000}"/>
          </ac:spMkLst>
        </pc:spChg>
      </pc:sldChg>
      <pc:sldChg chg="add del">
        <pc:chgData name="Sara C A Henry" userId="d5237191-b117-464c-9e2f-49182dc74448" providerId="ADAL" clId="{AE0C0D3F-8D0C-4205-83EA-2E836235E08D}" dt="2021-08-25T12:40:07.998" v="296" actId="47"/>
        <pc:sldMkLst>
          <pc:docMk/>
          <pc:sldMk cId="2338483780" sldId="265"/>
        </pc:sldMkLst>
      </pc:sldChg>
      <pc:sldChg chg="del">
        <pc:chgData name="Sara C A Henry" userId="d5237191-b117-464c-9e2f-49182dc74448" providerId="ADAL" clId="{AE0C0D3F-8D0C-4205-83EA-2E836235E08D}" dt="2021-08-25T12:39:48.947" v="295" actId="47"/>
        <pc:sldMkLst>
          <pc:docMk/>
          <pc:sldMk cId="432852006" sldId="266"/>
        </pc:sldMkLst>
      </pc:sldChg>
      <pc:sldChg chg="del">
        <pc:chgData name="Sara C A Henry" userId="d5237191-b117-464c-9e2f-49182dc74448" providerId="ADAL" clId="{AE0C0D3F-8D0C-4205-83EA-2E836235E08D}" dt="2021-08-25T12:39:15.014" v="294" actId="47"/>
        <pc:sldMkLst>
          <pc:docMk/>
          <pc:sldMk cId="4141016896" sldId="271"/>
        </pc:sldMkLst>
      </pc:sldChg>
      <pc:sldChg chg="modSp mod">
        <pc:chgData name="Sara C A Henry" userId="d5237191-b117-464c-9e2f-49182dc74448" providerId="ADAL" clId="{AE0C0D3F-8D0C-4205-83EA-2E836235E08D}" dt="2021-08-25T12:41:11.838" v="305" actId="6549"/>
        <pc:sldMkLst>
          <pc:docMk/>
          <pc:sldMk cId="2685049037" sldId="276"/>
        </pc:sldMkLst>
        <pc:spChg chg="mod">
          <ac:chgData name="Sara C A Henry" userId="d5237191-b117-464c-9e2f-49182dc74448" providerId="ADAL" clId="{AE0C0D3F-8D0C-4205-83EA-2E836235E08D}" dt="2021-08-25T12:41:11.838" v="305" actId="6549"/>
          <ac:spMkLst>
            <pc:docMk/>
            <pc:sldMk cId="2685049037" sldId="276"/>
            <ac:spMk id="2" creationId="{00000000-0000-0000-0000-000000000000}"/>
          </ac:spMkLst>
        </pc:spChg>
      </pc:sldChg>
      <pc:sldChg chg="modSp mod">
        <pc:chgData name="Sara C A Henry" userId="d5237191-b117-464c-9e2f-49182dc74448" providerId="ADAL" clId="{AE0C0D3F-8D0C-4205-83EA-2E836235E08D}" dt="2021-08-25T17:57:21.930" v="4490" actId="27636"/>
        <pc:sldMkLst>
          <pc:docMk/>
          <pc:sldMk cId="1282305277" sldId="277"/>
        </pc:sldMkLst>
        <pc:spChg chg="mod">
          <ac:chgData name="Sara C A Henry" userId="d5237191-b117-464c-9e2f-49182dc74448" providerId="ADAL" clId="{AE0C0D3F-8D0C-4205-83EA-2E836235E08D}" dt="2021-08-25T17:57:21.930" v="4490" actId="27636"/>
          <ac:spMkLst>
            <pc:docMk/>
            <pc:sldMk cId="1282305277" sldId="277"/>
            <ac:spMk id="5" creationId="{00000000-0000-0000-0000-000000000000}"/>
          </ac:spMkLst>
        </pc:spChg>
      </pc:sldChg>
      <pc:sldChg chg="del">
        <pc:chgData name="Sara C A Henry" userId="d5237191-b117-464c-9e2f-49182dc74448" providerId="ADAL" clId="{AE0C0D3F-8D0C-4205-83EA-2E836235E08D}" dt="2021-08-25T12:38:32.130" v="293" actId="47"/>
        <pc:sldMkLst>
          <pc:docMk/>
          <pc:sldMk cId="407528339" sldId="284"/>
        </pc:sldMkLst>
      </pc:sldChg>
      <pc:sldChg chg="del">
        <pc:chgData name="Sara C A Henry" userId="d5237191-b117-464c-9e2f-49182dc74448" providerId="ADAL" clId="{AE0C0D3F-8D0C-4205-83EA-2E836235E08D}" dt="2021-08-25T12:47:49.266" v="306" actId="47"/>
        <pc:sldMkLst>
          <pc:docMk/>
          <pc:sldMk cId="2812048682" sldId="285"/>
        </pc:sldMkLst>
      </pc:sldChg>
      <pc:sldChg chg="del">
        <pc:chgData name="Sara C A Henry" userId="d5237191-b117-464c-9e2f-49182dc74448" providerId="ADAL" clId="{AE0C0D3F-8D0C-4205-83EA-2E836235E08D}" dt="2021-08-25T12:36:49.919" v="292" actId="47"/>
        <pc:sldMkLst>
          <pc:docMk/>
          <pc:sldMk cId="3229171350" sldId="286"/>
        </pc:sldMkLst>
      </pc:sldChg>
      <pc:sldChg chg="del">
        <pc:chgData name="Sara C A Henry" userId="d5237191-b117-464c-9e2f-49182dc74448" providerId="ADAL" clId="{AE0C0D3F-8D0C-4205-83EA-2E836235E08D}" dt="2021-08-25T12:36:33.926" v="291" actId="47"/>
        <pc:sldMkLst>
          <pc:docMk/>
          <pc:sldMk cId="839898998" sldId="287"/>
        </pc:sldMkLst>
      </pc:sldChg>
      <pc:sldChg chg="del">
        <pc:chgData name="Sara C A Henry" userId="d5237191-b117-464c-9e2f-49182dc74448" providerId="ADAL" clId="{AE0C0D3F-8D0C-4205-83EA-2E836235E08D}" dt="2021-08-25T12:35:46.059" v="290" actId="47"/>
        <pc:sldMkLst>
          <pc:docMk/>
          <pc:sldMk cId="1203178605" sldId="288"/>
        </pc:sldMkLst>
      </pc:sldChg>
      <pc:sldChg chg="del">
        <pc:chgData name="Sara C A Henry" userId="d5237191-b117-464c-9e2f-49182dc74448" providerId="ADAL" clId="{AE0C0D3F-8D0C-4205-83EA-2E836235E08D}" dt="2021-08-25T12:35:41.388" v="289" actId="47"/>
        <pc:sldMkLst>
          <pc:docMk/>
          <pc:sldMk cId="1424477651" sldId="289"/>
        </pc:sldMkLst>
      </pc:sldChg>
      <pc:sldChg chg="del">
        <pc:chgData name="Sara C A Henry" userId="d5237191-b117-464c-9e2f-49182dc74448" providerId="ADAL" clId="{AE0C0D3F-8D0C-4205-83EA-2E836235E08D}" dt="2021-08-25T12:35:24.653" v="288" actId="47"/>
        <pc:sldMkLst>
          <pc:docMk/>
          <pc:sldMk cId="1598357016" sldId="290"/>
        </pc:sldMkLst>
      </pc:sldChg>
      <pc:sldChg chg="del">
        <pc:chgData name="Sara C A Henry" userId="d5237191-b117-464c-9e2f-49182dc74448" providerId="ADAL" clId="{AE0C0D3F-8D0C-4205-83EA-2E836235E08D}" dt="2021-08-25T12:35:17.564" v="287" actId="47"/>
        <pc:sldMkLst>
          <pc:docMk/>
          <pc:sldMk cId="1230693828" sldId="291"/>
        </pc:sldMkLst>
      </pc:sldChg>
      <pc:sldChg chg="add del">
        <pc:chgData name="Sara C A Henry" userId="d5237191-b117-464c-9e2f-49182dc74448" providerId="ADAL" clId="{AE0C0D3F-8D0C-4205-83EA-2E836235E08D}" dt="2021-08-25T12:35:12.549" v="286" actId="47"/>
        <pc:sldMkLst>
          <pc:docMk/>
          <pc:sldMk cId="2103702112" sldId="292"/>
        </pc:sldMkLst>
      </pc:sldChg>
      <pc:sldChg chg="modSp mod modNotes modNotesTx">
        <pc:chgData name="Sara C A Henry" userId="d5237191-b117-464c-9e2f-49182dc74448" providerId="ADAL" clId="{AE0C0D3F-8D0C-4205-83EA-2E836235E08D}" dt="2021-08-25T14:49:06.599" v="4474"/>
        <pc:sldMkLst>
          <pc:docMk/>
          <pc:sldMk cId="1974566415" sldId="293"/>
        </pc:sldMkLst>
        <pc:spChg chg="mod">
          <ac:chgData name="Sara C A Henry" userId="d5237191-b117-464c-9e2f-49182dc74448" providerId="ADAL" clId="{AE0C0D3F-8D0C-4205-83EA-2E836235E08D}" dt="2021-08-25T14:20:23.707" v="4043" actId="20577"/>
          <ac:spMkLst>
            <pc:docMk/>
            <pc:sldMk cId="1974566415" sldId="293"/>
            <ac:spMk id="3" creationId="{00000000-0000-0000-0000-000000000000}"/>
          </ac:spMkLst>
        </pc:spChg>
      </pc:sldChg>
      <pc:sldChg chg="modSp mod modNotes modNotesTx">
        <pc:chgData name="Sara C A Henry" userId="d5237191-b117-464c-9e2f-49182dc74448" providerId="ADAL" clId="{AE0C0D3F-8D0C-4205-83EA-2E836235E08D}" dt="2021-08-25T14:49:06.599" v="4474"/>
        <pc:sldMkLst>
          <pc:docMk/>
          <pc:sldMk cId="4132493452" sldId="294"/>
        </pc:sldMkLst>
        <pc:spChg chg="mod">
          <ac:chgData name="Sara C A Henry" userId="d5237191-b117-464c-9e2f-49182dc74448" providerId="ADAL" clId="{AE0C0D3F-8D0C-4205-83EA-2E836235E08D}" dt="2021-08-25T14:35:57.909" v="4471" actId="113"/>
          <ac:spMkLst>
            <pc:docMk/>
            <pc:sldMk cId="4132493452" sldId="294"/>
            <ac:spMk id="2" creationId="{00000000-0000-0000-0000-000000000000}"/>
          </ac:spMkLst>
        </pc:spChg>
        <pc:spChg chg="mod">
          <ac:chgData name="Sara C A Henry" userId="d5237191-b117-464c-9e2f-49182dc74448" providerId="ADAL" clId="{AE0C0D3F-8D0C-4205-83EA-2E836235E08D}" dt="2021-08-25T13:12:44.296" v="1410" actId="20577"/>
          <ac:spMkLst>
            <pc:docMk/>
            <pc:sldMk cId="4132493452" sldId="294"/>
            <ac:spMk id="3" creationId="{00000000-0000-0000-0000-000000000000}"/>
          </ac:spMkLst>
        </pc:spChg>
      </pc:sldChg>
      <pc:sldChg chg="modSp mod ord modNotes">
        <pc:chgData name="Sara C A Henry" userId="d5237191-b117-464c-9e2f-49182dc74448" providerId="ADAL" clId="{AE0C0D3F-8D0C-4205-83EA-2E836235E08D}" dt="2021-08-25T14:49:06.599" v="4474"/>
        <pc:sldMkLst>
          <pc:docMk/>
          <pc:sldMk cId="1164841106" sldId="295"/>
        </pc:sldMkLst>
        <pc:spChg chg="mod">
          <ac:chgData name="Sara C A Henry" userId="d5237191-b117-464c-9e2f-49182dc74448" providerId="ADAL" clId="{AE0C0D3F-8D0C-4205-83EA-2E836235E08D}" dt="2021-08-25T13:49:43.748" v="2927" actId="6549"/>
          <ac:spMkLst>
            <pc:docMk/>
            <pc:sldMk cId="1164841106" sldId="295"/>
            <ac:spMk id="2" creationId="{00000000-0000-0000-0000-000000000000}"/>
          </ac:spMkLst>
        </pc:spChg>
        <pc:spChg chg="mod">
          <ac:chgData name="Sara C A Henry" userId="d5237191-b117-464c-9e2f-49182dc74448" providerId="ADAL" clId="{AE0C0D3F-8D0C-4205-83EA-2E836235E08D}" dt="2021-08-25T14:11:14.253" v="3847" actId="20577"/>
          <ac:spMkLst>
            <pc:docMk/>
            <pc:sldMk cId="1164841106" sldId="295"/>
            <ac:spMk id="3" creationId="{00000000-0000-0000-0000-000000000000}"/>
          </ac:spMkLst>
        </pc:spChg>
      </pc:sldChg>
      <pc:sldChg chg="del">
        <pc:chgData name="Sara C A Henry" userId="d5237191-b117-464c-9e2f-49182dc74448" providerId="ADAL" clId="{AE0C0D3F-8D0C-4205-83EA-2E836235E08D}" dt="2021-08-25T13:25:17.835" v="2287" actId="47"/>
        <pc:sldMkLst>
          <pc:docMk/>
          <pc:sldMk cId="437873820" sldId="296"/>
        </pc:sldMkLst>
      </pc:sldChg>
      <pc:sldChg chg="modSp mod ord modNotes">
        <pc:chgData name="Sara C A Henry" userId="d5237191-b117-464c-9e2f-49182dc74448" providerId="ADAL" clId="{AE0C0D3F-8D0C-4205-83EA-2E836235E08D}" dt="2021-08-25T14:49:06.599" v="4474"/>
        <pc:sldMkLst>
          <pc:docMk/>
          <pc:sldMk cId="495995781" sldId="297"/>
        </pc:sldMkLst>
        <pc:spChg chg="mod">
          <ac:chgData name="Sara C A Henry" userId="d5237191-b117-464c-9e2f-49182dc74448" providerId="ADAL" clId="{AE0C0D3F-8D0C-4205-83EA-2E836235E08D}" dt="2021-08-25T14:29:20.163" v="4238" actId="1076"/>
          <ac:spMkLst>
            <pc:docMk/>
            <pc:sldMk cId="495995781" sldId="297"/>
            <ac:spMk id="2" creationId="{00000000-0000-0000-0000-000000000000}"/>
          </ac:spMkLst>
        </pc:spChg>
        <pc:spChg chg="mod">
          <ac:chgData name="Sara C A Henry" userId="d5237191-b117-464c-9e2f-49182dc74448" providerId="ADAL" clId="{AE0C0D3F-8D0C-4205-83EA-2E836235E08D}" dt="2021-08-25T13:27:07.957" v="2413" actId="20577"/>
          <ac:spMkLst>
            <pc:docMk/>
            <pc:sldMk cId="495995781" sldId="297"/>
            <ac:spMk id="3" creationId="{00000000-0000-0000-0000-000000000000}"/>
          </ac:spMkLst>
        </pc:spChg>
      </pc:sldChg>
      <pc:sldChg chg="modSp mod modNotes modNotesTx">
        <pc:chgData name="Sara C A Henry" userId="d5237191-b117-464c-9e2f-49182dc74448" providerId="ADAL" clId="{AE0C0D3F-8D0C-4205-83EA-2E836235E08D}" dt="2021-08-25T14:49:06.599" v="4474"/>
        <pc:sldMkLst>
          <pc:docMk/>
          <pc:sldMk cId="1475577820" sldId="298"/>
        </pc:sldMkLst>
        <pc:spChg chg="mod">
          <ac:chgData name="Sara C A Henry" userId="d5237191-b117-464c-9e2f-49182dc74448" providerId="ADAL" clId="{AE0C0D3F-8D0C-4205-83EA-2E836235E08D}" dt="2021-08-25T14:31:22.222" v="4272" actId="20577"/>
          <ac:spMkLst>
            <pc:docMk/>
            <pc:sldMk cId="1475577820" sldId="298"/>
            <ac:spMk id="3" creationId="{00000000-0000-0000-0000-000000000000}"/>
          </ac:spMkLst>
        </pc:spChg>
      </pc:sldChg>
      <pc:sldChg chg="del">
        <pc:chgData name="Sara C A Henry" userId="d5237191-b117-464c-9e2f-49182dc74448" providerId="ADAL" clId="{AE0C0D3F-8D0C-4205-83EA-2E836235E08D}" dt="2021-08-25T13:28:04.904" v="2459" actId="47"/>
        <pc:sldMkLst>
          <pc:docMk/>
          <pc:sldMk cId="3283512322" sldId="299"/>
        </pc:sldMkLst>
      </pc:sldChg>
      <pc:sldChg chg="addSp delSp modSp mod modNotes">
        <pc:chgData name="Sara C A Henry" userId="d5237191-b117-464c-9e2f-49182dc74448" providerId="ADAL" clId="{AE0C0D3F-8D0C-4205-83EA-2E836235E08D}" dt="2021-08-25T14:49:06.599" v="4474"/>
        <pc:sldMkLst>
          <pc:docMk/>
          <pc:sldMk cId="2722234113" sldId="300"/>
        </pc:sldMkLst>
        <pc:spChg chg="del">
          <ac:chgData name="Sara C A Henry" userId="d5237191-b117-464c-9e2f-49182dc74448" providerId="ADAL" clId="{AE0C0D3F-8D0C-4205-83EA-2E836235E08D}" dt="2021-08-25T13:31:46.586" v="2736" actId="478"/>
          <ac:spMkLst>
            <pc:docMk/>
            <pc:sldMk cId="2722234113" sldId="300"/>
            <ac:spMk id="2" creationId="{00000000-0000-0000-0000-000000000000}"/>
          </ac:spMkLst>
        </pc:spChg>
        <pc:spChg chg="del">
          <ac:chgData name="Sara C A Henry" userId="d5237191-b117-464c-9e2f-49182dc74448" providerId="ADAL" clId="{AE0C0D3F-8D0C-4205-83EA-2E836235E08D}" dt="2021-08-25T13:31:43.910" v="2735" actId="478"/>
          <ac:spMkLst>
            <pc:docMk/>
            <pc:sldMk cId="2722234113" sldId="300"/>
            <ac:spMk id="3" creationId="{00000000-0000-0000-0000-000000000000}"/>
          </ac:spMkLst>
        </pc:spChg>
        <pc:spChg chg="add mod">
          <ac:chgData name="Sara C A Henry" userId="d5237191-b117-464c-9e2f-49182dc74448" providerId="ADAL" clId="{AE0C0D3F-8D0C-4205-83EA-2E836235E08D}" dt="2021-08-25T13:31:43.910" v="2735" actId="478"/>
          <ac:spMkLst>
            <pc:docMk/>
            <pc:sldMk cId="2722234113" sldId="300"/>
            <ac:spMk id="5" creationId="{98DC5BF5-5D74-422D-8B47-B346D95A24EE}"/>
          </ac:spMkLst>
        </pc:spChg>
        <pc:spChg chg="add mod">
          <ac:chgData name="Sara C A Henry" userId="d5237191-b117-464c-9e2f-49182dc74448" providerId="ADAL" clId="{AE0C0D3F-8D0C-4205-83EA-2E836235E08D}" dt="2021-08-25T13:31:46.586" v="2736" actId="478"/>
          <ac:spMkLst>
            <pc:docMk/>
            <pc:sldMk cId="2722234113" sldId="300"/>
            <ac:spMk id="7" creationId="{7BF339B4-6634-4F44-8B44-D0E32C2539BB}"/>
          </ac:spMkLst>
        </pc:spChg>
      </pc:sldChg>
      <pc:sldChg chg="del">
        <pc:chgData name="Sara C A Henry" userId="d5237191-b117-464c-9e2f-49182dc74448" providerId="ADAL" clId="{AE0C0D3F-8D0C-4205-83EA-2E836235E08D}" dt="2021-08-25T12:33:13.372" v="281" actId="47"/>
        <pc:sldMkLst>
          <pc:docMk/>
          <pc:sldMk cId="3377595398" sldId="301"/>
        </pc:sldMkLst>
      </pc:sldChg>
      <pc:sldChg chg="modSp mod ord modNotes">
        <pc:chgData name="Sara C A Henry" userId="d5237191-b117-464c-9e2f-49182dc74448" providerId="ADAL" clId="{AE0C0D3F-8D0C-4205-83EA-2E836235E08D}" dt="2021-08-25T14:49:06.599" v="4474"/>
        <pc:sldMkLst>
          <pc:docMk/>
          <pc:sldMk cId="3182468675" sldId="302"/>
        </pc:sldMkLst>
        <pc:spChg chg="mod">
          <ac:chgData name="Sara C A Henry" userId="d5237191-b117-464c-9e2f-49182dc74448" providerId="ADAL" clId="{AE0C0D3F-8D0C-4205-83EA-2E836235E08D}" dt="2021-08-25T13:32:07.733" v="2762" actId="20577"/>
          <ac:spMkLst>
            <pc:docMk/>
            <pc:sldMk cId="3182468675" sldId="302"/>
            <ac:spMk id="2" creationId="{00000000-0000-0000-0000-000000000000}"/>
          </ac:spMkLst>
        </pc:spChg>
        <pc:spChg chg="mod">
          <ac:chgData name="Sara C A Henry" userId="d5237191-b117-464c-9e2f-49182dc74448" providerId="ADAL" clId="{AE0C0D3F-8D0C-4205-83EA-2E836235E08D}" dt="2021-08-25T14:17:20.406" v="3997" actId="113"/>
          <ac:spMkLst>
            <pc:docMk/>
            <pc:sldMk cId="3182468675" sldId="302"/>
            <ac:spMk id="3" creationId="{00000000-0000-0000-0000-000000000000}"/>
          </ac:spMkLst>
        </pc:spChg>
      </pc:sldChg>
      <pc:sldChg chg="modSp mod modNotes modNotesTx">
        <pc:chgData name="Sara C A Henry" userId="d5237191-b117-464c-9e2f-49182dc74448" providerId="ADAL" clId="{AE0C0D3F-8D0C-4205-83EA-2E836235E08D}" dt="2021-08-25T14:49:06.599" v="4474"/>
        <pc:sldMkLst>
          <pc:docMk/>
          <pc:sldMk cId="1745495210" sldId="303"/>
        </pc:sldMkLst>
        <pc:spChg chg="mod">
          <ac:chgData name="Sara C A Henry" userId="d5237191-b117-464c-9e2f-49182dc74448" providerId="ADAL" clId="{AE0C0D3F-8D0C-4205-83EA-2E836235E08D}" dt="2021-08-25T13:33:54.284" v="2835" actId="20577"/>
          <ac:spMkLst>
            <pc:docMk/>
            <pc:sldMk cId="1745495210" sldId="303"/>
            <ac:spMk id="4" creationId="{00000000-0000-0000-0000-000000000000}"/>
          </ac:spMkLst>
        </pc:spChg>
      </pc:sldChg>
      <pc:sldChg chg="modSp mod">
        <pc:chgData name="Sara C A Henry" userId="d5237191-b117-464c-9e2f-49182dc74448" providerId="ADAL" clId="{AE0C0D3F-8D0C-4205-83EA-2E836235E08D}" dt="2021-08-25T12:28:10.294" v="67" actId="6549"/>
        <pc:sldMkLst>
          <pc:docMk/>
          <pc:sldMk cId="1071962118" sldId="305"/>
        </pc:sldMkLst>
        <pc:spChg chg="mod">
          <ac:chgData name="Sara C A Henry" userId="d5237191-b117-464c-9e2f-49182dc74448" providerId="ADAL" clId="{AE0C0D3F-8D0C-4205-83EA-2E836235E08D}" dt="2021-08-25T12:28:10.294" v="67" actId="6549"/>
          <ac:spMkLst>
            <pc:docMk/>
            <pc:sldMk cId="1071962118" sldId="305"/>
            <ac:spMk id="3" creationId="{2EF62997-C0BE-4898-97FB-ABAB4555E264}"/>
          </ac:spMkLst>
        </pc:spChg>
      </pc:sldChg>
      <pc:sldChg chg="addSp delSp modSp add mod modClrScheme chgLayout">
        <pc:chgData name="Sara C A Henry" userId="d5237191-b117-464c-9e2f-49182dc74448" providerId="ADAL" clId="{AE0C0D3F-8D0C-4205-83EA-2E836235E08D}" dt="2021-08-25T13:34:54.635" v="2845" actId="1037"/>
        <pc:sldMkLst>
          <pc:docMk/>
          <pc:sldMk cId="2401306589" sldId="306"/>
        </pc:sldMkLst>
        <pc:spChg chg="mod">
          <ac:chgData name="Sara C A Henry" userId="d5237191-b117-464c-9e2f-49182dc74448" providerId="ADAL" clId="{AE0C0D3F-8D0C-4205-83EA-2E836235E08D}" dt="2021-08-25T13:09:43.444" v="1271" actId="26606"/>
          <ac:spMkLst>
            <pc:docMk/>
            <pc:sldMk cId="2401306589" sldId="306"/>
            <ac:spMk id="2" creationId="{00000000-0000-0000-0000-000000000000}"/>
          </ac:spMkLst>
        </pc:spChg>
        <pc:spChg chg="mod">
          <ac:chgData name="Sara C A Henry" userId="d5237191-b117-464c-9e2f-49182dc74448" providerId="ADAL" clId="{AE0C0D3F-8D0C-4205-83EA-2E836235E08D}" dt="2021-08-25T13:10:34.791" v="1378" actId="14100"/>
          <ac:spMkLst>
            <pc:docMk/>
            <pc:sldMk cId="2401306589" sldId="306"/>
            <ac:spMk id="3" creationId="{00000000-0000-0000-0000-000000000000}"/>
          </ac:spMkLst>
        </pc:spChg>
        <pc:spChg chg="add del mod">
          <ac:chgData name="Sara C A Henry" userId="d5237191-b117-464c-9e2f-49182dc74448" providerId="ADAL" clId="{AE0C0D3F-8D0C-4205-83EA-2E836235E08D}" dt="2021-08-25T13:09:43.444" v="1271" actId="26606"/>
          <ac:spMkLst>
            <pc:docMk/>
            <pc:sldMk cId="2401306589" sldId="306"/>
            <ac:spMk id="10" creationId="{8033B747-DFFC-4713-914B-80EE711F49EA}"/>
          </ac:spMkLst>
        </pc:spChg>
        <pc:spChg chg="add del mod">
          <ac:chgData name="Sara C A Henry" userId="d5237191-b117-464c-9e2f-49182dc74448" providerId="ADAL" clId="{AE0C0D3F-8D0C-4205-83EA-2E836235E08D}" dt="2021-08-25T13:09:43.444" v="1271" actId="26606"/>
          <ac:spMkLst>
            <pc:docMk/>
            <pc:sldMk cId="2401306589" sldId="306"/>
            <ac:spMk id="12" creationId="{3F85B479-9F20-4E52-8E08-096A7E072B05}"/>
          </ac:spMkLst>
        </pc:spChg>
        <pc:picChg chg="add mod">
          <ac:chgData name="Sara C A Henry" userId="d5237191-b117-464c-9e2f-49182dc74448" providerId="ADAL" clId="{AE0C0D3F-8D0C-4205-83EA-2E836235E08D}" dt="2021-08-25T13:34:54.635" v="2845" actId="1037"/>
          <ac:picMkLst>
            <pc:docMk/>
            <pc:sldMk cId="2401306589" sldId="306"/>
            <ac:picMk id="5" creationId="{63AC62B1-C6E9-4C7D-86E2-41C82853E539}"/>
          </ac:picMkLst>
        </pc:picChg>
      </pc:sldChg>
      <pc:sldChg chg="ord">
        <pc:chgData name="Sara C A Henry" userId="d5237191-b117-464c-9e2f-49182dc74448" providerId="ADAL" clId="{AE0C0D3F-8D0C-4205-83EA-2E836235E08D}" dt="2021-08-25T13:57:12.930" v="3587" actId="20578"/>
        <pc:sldMkLst>
          <pc:docMk/>
          <pc:sldMk cId="3376594274" sldId="3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1DA2F18C-F924-46CE-9A57-B4FEA2E7D99E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B7DE3193-B510-4DD1-B7C2-CB3370B98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5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Kenda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E3193-B510-4DD1-B7C2-CB3370B98C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25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Liz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You have a student who is 70 enrolled in your class. You can't grade them differently because of their age. You need to ensure that you are grading all students equally.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E3193-B510-4DD1-B7C2-CB3370B98C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40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E3193-B510-4DD1-B7C2-CB3370B98C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62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Liz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You are a mandatory reporter! If you did your undergraduate degree here or have a friend network here – make sure they know that you are a mandated reporter. 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If you fail to report, you will be referred to Equal Opportunity for an investigation.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E3193-B510-4DD1-B7C2-CB3370B98C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62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E3193-B510-4DD1-B7C2-CB3370B98C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88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Sara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E3193-B510-4DD1-B7C2-CB3370B98C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0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77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326F3-8D08-48BD-9FD7-7C19D0D387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52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49526B-94B9-4F83-850F-0F972B328D3A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B02105-26CA-4F4F-A083-DB31A836DE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6916" y="381000"/>
            <a:ext cx="5699884" cy="685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49526B-94B9-4F83-850F-0F972B328D3A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B02105-26CA-4F4F-A083-DB31A836DE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6019800" cy="5059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49526B-94B9-4F83-850F-0F972B328D3A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B02105-26CA-4F4F-A083-DB31A836DE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380" y="381000"/>
            <a:ext cx="8215980" cy="685800"/>
          </a:xfrm>
          <a:prstGeom prst="rect">
            <a:avLst/>
          </a:prstGeom>
        </p:spPr>
        <p:txBody>
          <a:bodyPr/>
          <a:lstStyle>
            <a:lvl1pPr>
              <a:defRPr sz="2400" i="1">
                <a:solidFill>
                  <a:srgbClr val="FFFFFF"/>
                </a:solidFill>
                <a:latin typeface="Times"/>
                <a:cs typeface="Time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49526B-94B9-4F83-850F-0F972B328D3A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B02105-26CA-4F4F-A083-DB31A836DE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2052" y="381000"/>
            <a:ext cx="7792636" cy="685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z="2400" i="1">
                <a:solidFill>
                  <a:schemeClr val="bg1"/>
                </a:solidFill>
                <a:latin typeface="Times"/>
                <a:cs typeface="Times"/>
              </a:rPr>
              <a:t>Chapter 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49526B-94B9-4F83-850F-0F972B328D3A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B02105-26CA-4F4F-A083-DB31A836DE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6916" y="381000"/>
            <a:ext cx="5699884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49526B-94B9-4F83-850F-0F972B328D3A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B02105-26CA-4F4F-A083-DB31A836DE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6916" y="381000"/>
            <a:ext cx="5699884" cy="685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49526B-94B9-4F83-850F-0F972B328D3A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B02105-26CA-4F4F-A083-DB31A836DE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49526B-94B9-4F83-850F-0F972B328D3A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B02105-26CA-4F4F-A083-DB31A836DE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5111750" cy="50593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3840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49526B-94B9-4F83-850F-0F972B328D3A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B02105-26CA-4F4F-A083-DB31A836DE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49526B-94B9-4F83-850F-0F972B328D3A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B02105-26CA-4F4F-A083-DB31A836DE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995C7"/>
              </a:gs>
              <a:gs pos="99000">
                <a:schemeClr val="bg1"/>
              </a:gs>
              <a:gs pos="91000">
                <a:schemeClr val="bg1"/>
              </a:gs>
            </a:gsLst>
            <a:lin ang="16200000" scaled="0"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Umaine.edu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2785" y="1"/>
            <a:ext cx="8459009" cy="5879966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9" name="Picture 18" descr="Fullcrest-whiteoutline_spot.eps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77459" y="5997564"/>
            <a:ext cx="1836229" cy="58015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137587" y="6444443"/>
            <a:ext cx="7921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umaine.edu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97731" y="964315"/>
            <a:ext cx="7769117" cy="1588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297025" y="948635"/>
            <a:ext cx="4570530" cy="12869"/>
          </a:xfrm>
          <a:prstGeom prst="line">
            <a:avLst/>
          </a:prstGeom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bg1"/>
          </a:solidFill>
          <a:latin typeface="Times"/>
          <a:ea typeface="+mn-ea"/>
          <a:cs typeface="Times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000" kern="1200">
          <a:solidFill>
            <a:schemeClr val="bg1"/>
          </a:solidFill>
          <a:latin typeface="Times"/>
          <a:ea typeface="+mn-ea"/>
          <a:cs typeface="Times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800" kern="1200">
          <a:solidFill>
            <a:schemeClr val="bg1"/>
          </a:solidFill>
          <a:latin typeface="Times"/>
          <a:ea typeface="+mn-ea"/>
          <a:cs typeface="Times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1600" kern="1200">
          <a:solidFill>
            <a:schemeClr val="bg1"/>
          </a:solidFill>
          <a:latin typeface="Times"/>
          <a:ea typeface="+mn-ea"/>
          <a:cs typeface="Times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»"/>
        <a:defRPr sz="1600" kern="1200">
          <a:solidFill>
            <a:schemeClr val="bg1"/>
          </a:solidFill>
          <a:latin typeface="Times"/>
          <a:ea typeface="+mn-ea"/>
          <a:cs typeface="Time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umaine.edu/campusrecrea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umaine.edu/police/clery-annual-safety-report/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Um.sas@maine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umaine.edu/diversity-and-inclusio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8240" y="1758507"/>
            <a:ext cx="6400800" cy="233739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Division of Student </a:t>
            </a:r>
            <a:r>
              <a:rPr lang="en-US" sz="6600" dirty="0" smtClean="0">
                <a:solidFill>
                  <a:schemeClr val="bg1"/>
                </a:solidFill>
              </a:rPr>
              <a:t>Life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40" y="0"/>
            <a:ext cx="2001520" cy="8689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3440" y="4297680"/>
            <a:ext cx="4897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New Graduate Student Orientation</a:t>
            </a:r>
          </a:p>
          <a:p>
            <a:pPr algn="ctr"/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Thursday, August 24, 2023</a:t>
            </a:r>
          </a:p>
          <a:p>
            <a:pPr algn="ctr"/>
            <a:r>
              <a:rPr lang="en-US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316 Aubert Hall</a:t>
            </a:r>
            <a:endParaRPr lang="en-US" sz="20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00663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Student Involvement/Activities/Organizations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CENTER FOR STUDENT INVOLVEMENT</a:t>
            </a:r>
          </a:p>
          <a:p>
            <a:pPr marL="0" indent="0" algn="ctr">
              <a:buNone/>
            </a:pPr>
            <a:r>
              <a:rPr lang="en-US" sz="1200" b="1" dirty="0" smtClean="0"/>
              <a:t>145 Memorial Union, 207-581-1406</a:t>
            </a:r>
          </a:p>
          <a:p>
            <a:pPr marL="0" indent="0" algn="ctr">
              <a:buNone/>
            </a:pPr>
            <a:r>
              <a:rPr lang="en-US" dirty="0" smtClean="0"/>
              <a:t>Fraternity and Sorority Life</a:t>
            </a:r>
          </a:p>
          <a:p>
            <a:pPr marL="0" indent="0" algn="ctr">
              <a:buNone/>
            </a:pPr>
            <a:r>
              <a:rPr lang="en-US" dirty="0" smtClean="0"/>
              <a:t>Campus Activities</a:t>
            </a:r>
          </a:p>
          <a:p>
            <a:pPr marL="0" indent="0" algn="ctr">
              <a:buNone/>
            </a:pPr>
            <a:r>
              <a:rPr lang="en-US" dirty="0" smtClean="0"/>
              <a:t>Leadership Development</a:t>
            </a:r>
          </a:p>
          <a:p>
            <a:pPr marL="0" indent="0" algn="ctr">
              <a:buNone/>
            </a:pPr>
            <a:r>
              <a:rPr lang="en-US" dirty="0" smtClean="0"/>
              <a:t>Student Organizations </a:t>
            </a:r>
          </a:p>
          <a:p>
            <a:pPr marL="0" indent="0" algn="ctr">
              <a:buNone/>
            </a:pPr>
            <a:r>
              <a:rPr lang="en-US" dirty="0" smtClean="0"/>
              <a:t>Student Event and Risk Management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3200" i="1" dirty="0"/>
              <a:t>https://umaine.edu/studentinvolvement/</a:t>
            </a:r>
            <a:endParaRPr lang="en-US" sz="3200" i="1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0" y="2807792"/>
            <a:ext cx="2421015" cy="1215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3302165"/>
            <a:ext cx="2407920" cy="8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59733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Campus Recreation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60" y="1066800"/>
            <a:ext cx="8229600" cy="478539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600" b="1" dirty="0" smtClean="0">
                <a:latin typeface="Sitka Display" panose="02000505000000020004" pitchFamily="2" charset="0"/>
              </a:rPr>
              <a:t>Campus Recreation</a:t>
            </a:r>
            <a:endParaRPr lang="en-US" sz="1800" b="1" dirty="0" smtClean="0">
              <a:latin typeface="Sitka Display" panose="02000505000000020004" pitchFamily="2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Sitka Display" panose="02000505000000020004" pitchFamily="2" charset="0"/>
                <a:hlinkClick r:id="rId2"/>
              </a:rPr>
              <a:t>https://umaine.edu/campusrecreation</a:t>
            </a:r>
            <a:r>
              <a:rPr lang="en-US" sz="1800" b="1" dirty="0" smtClean="0">
                <a:latin typeface="Sitka Display" panose="02000505000000020004" pitchFamily="2" charset="0"/>
                <a:hlinkClick r:id="rId2"/>
              </a:rPr>
              <a:t>/</a:t>
            </a:r>
            <a:endParaRPr lang="en-US" sz="1800" b="1" dirty="0">
              <a:latin typeface="Sitka Display" panose="02000505000000020004" pitchFamily="2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Sitka Display" panose="02000505000000020004" pitchFamily="2" charset="0"/>
              </a:rPr>
              <a:t>Aquatics</a:t>
            </a:r>
          </a:p>
          <a:p>
            <a:pPr marL="0" indent="0" algn="ctr">
              <a:buNone/>
            </a:pPr>
            <a:r>
              <a:rPr lang="en-US" b="1" dirty="0" smtClean="0">
                <a:latin typeface="Sitka Display" panose="02000505000000020004" pitchFamily="2" charset="0"/>
              </a:rPr>
              <a:t>Group Ex</a:t>
            </a:r>
          </a:p>
          <a:p>
            <a:pPr marL="0" indent="0" algn="ctr">
              <a:buNone/>
            </a:pPr>
            <a:r>
              <a:rPr lang="en-US" b="1" dirty="0" smtClean="0">
                <a:latin typeface="Sitka Display" panose="02000505000000020004" pitchFamily="2" charset="0"/>
              </a:rPr>
              <a:t>Personal Training</a:t>
            </a:r>
          </a:p>
          <a:p>
            <a:pPr marL="0" indent="0" algn="ctr">
              <a:buNone/>
            </a:pPr>
            <a:r>
              <a:rPr lang="en-US" b="1" dirty="0" smtClean="0">
                <a:latin typeface="Sitka Display" panose="02000505000000020004" pitchFamily="2" charset="0"/>
              </a:rPr>
              <a:t>Maine Bound</a:t>
            </a:r>
          </a:p>
          <a:p>
            <a:pPr marL="0" indent="0" algn="ctr">
              <a:buNone/>
            </a:pPr>
            <a:r>
              <a:rPr lang="en-US" b="1" dirty="0" smtClean="0">
                <a:latin typeface="Sitka Display" panose="02000505000000020004" pitchFamily="2" charset="0"/>
              </a:rPr>
              <a:t>Intramurals</a:t>
            </a:r>
          </a:p>
          <a:p>
            <a:pPr marL="0" indent="0" algn="ctr">
              <a:buNone/>
            </a:pPr>
            <a:r>
              <a:rPr lang="en-US" b="1" dirty="0" smtClean="0">
                <a:latin typeface="Sitka Display" panose="02000505000000020004" pitchFamily="2" charset="0"/>
              </a:rPr>
              <a:t>Sport Clubs</a:t>
            </a:r>
          </a:p>
          <a:p>
            <a:pPr marL="0" indent="0" algn="ctr">
              <a:buNone/>
            </a:pPr>
            <a:r>
              <a:rPr lang="en-US" b="1" dirty="0" smtClean="0">
                <a:latin typeface="Sitka Display" panose="02000505000000020004" pitchFamily="2" charset="0"/>
              </a:rPr>
              <a:t>Kid/Youth Programs</a:t>
            </a:r>
          </a:p>
          <a:p>
            <a:pPr marL="0" indent="0" algn="ctr">
              <a:buNone/>
            </a:pPr>
            <a:r>
              <a:rPr lang="en-US" b="1" dirty="0" smtClean="0">
                <a:latin typeface="Sitka Display" panose="02000505000000020004" pitchFamily="2" charset="0"/>
              </a:rPr>
              <a:t>Special Events</a:t>
            </a:r>
          </a:p>
          <a:p>
            <a:pPr marL="0" indent="0" algn="ctr">
              <a:buNone/>
            </a:pPr>
            <a:r>
              <a:rPr lang="en-US" b="1" dirty="0" smtClean="0">
                <a:latin typeface="Sitka Display" panose="02000505000000020004" pitchFamily="2" charset="0"/>
              </a:rPr>
              <a:t>First Year Orientation Programs</a:t>
            </a:r>
            <a:endParaRPr lang="en-US" b="1" dirty="0">
              <a:latin typeface="Sitka Display" panose="02000505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2000504"/>
            <a:ext cx="2661920" cy="1597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799080"/>
            <a:ext cx="2159000" cy="215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40280" y="4411920"/>
            <a:ext cx="2163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</a:rPr>
              <a:t>New Balance Student Recreation Center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Display" panose="0200050500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3280" y="1255851"/>
            <a:ext cx="129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itka Display" panose="02000505000000020004" pitchFamily="2" charset="0"/>
              </a:rPr>
              <a:t>Maine Bound Adventure Center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Sitka Display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938702"/>
      </p:ext>
    </p:extLst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Standards, Rights, &amp;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b="1" dirty="0"/>
              <a:t>David </a:t>
            </a:r>
            <a:r>
              <a:rPr lang="en-US" sz="3600" b="1" dirty="0" err="1" smtClean="0"/>
              <a:t>Fiacco</a:t>
            </a:r>
            <a:r>
              <a:rPr lang="en-US" sz="3600" b="1" dirty="0" smtClean="0"/>
              <a:t>, Director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3200" dirty="0" smtClean="0"/>
              <a:t>315 Memorial Union</a:t>
            </a:r>
          </a:p>
          <a:p>
            <a:pPr marL="0" indent="0" algn="ctr">
              <a:buNone/>
            </a:pPr>
            <a:r>
              <a:rPr lang="en-US" sz="3200" dirty="0" smtClean="0"/>
              <a:t>207-581-1406</a:t>
            </a:r>
          </a:p>
          <a:p>
            <a:pPr marL="0" indent="0" algn="ctr">
              <a:buNone/>
            </a:pPr>
            <a:r>
              <a:rPr lang="en-US" dirty="0" smtClean="0"/>
              <a:t>*Academic Integrity</a:t>
            </a:r>
          </a:p>
          <a:p>
            <a:pPr marL="0" indent="0" algn="ctr">
              <a:buNone/>
            </a:pPr>
            <a:r>
              <a:rPr lang="en-US" dirty="0" smtClean="0"/>
              <a:t>*Student Conduct</a:t>
            </a:r>
          </a:p>
          <a:p>
            <a:pPr marL="0" indent="0" algn="ctr">
              <a:buNone/>
            </a:pPr>
            <a:r>
              <a:rPr lang="en-US" dirty="0" smtClean="0"/>
              <a:t>*First Amendment</a:t>
            </a:r>
          </a:p>
          <a:p>
            <a:pPr marL="0" indent="0" algn="ctr">
              <a:buNone/>
            </a:pPr>
            <a:r>
              <a:rPr lang="en-US" dirty="0"/>
              <a:t>https://umaine.edu/communitystandards/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599569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436" y="167640"/>
            <a:ext cx="5699884" cy="685800"/>
          </a:xfrm>
        </p:spPr>
        <p:txBody>
          <a:bodyPr/>
          <a:lstStyle/>
          <a:p>
            <a:r>
              <a:rPr lang="en-US" sz="3200" i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Police and Security Services</a:t>
            </a:r>
            <a:endParaRPr lang="en-US" sz="3200" i="1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2929" y="1036320"/>
            <a:ext cx="6704335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William Flagg, Interim Chief</a:t>
            </a:r>
            <a:endParaRPr lang="en-US" sz="28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207-581-4040/911 (emergency)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Community Policing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Annual Security &amp; Fire Safety Report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  <a:hlinkClick r:id="rId2"/>
              </a:rPr>
              <a:t>umaine.edu/police/</a:t>
            </a:r>
            <a:r>
              <a:rPr lang="en-US" sz="2400" dirty="0" err="1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  <a:hlinkClick r:id="rId2"/>
              </a:rPr>
              <a:t>clery</a:t>
            </a:r>
            <a:r>
              <a:rPr lang="en-US" sz="24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  <a:hlinkClick r:id="rId2"/>
              </a:rPr>
              <a:t>-annual-safety-report/</a:t>
            </a:r>
            <a:endParaRPr lang="en-US" sz="2400" dirty="0" smtClean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Black Bear Safe App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umaine.edu/police/crime-prevention/black-bear-safe/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Emergency Warning System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umaine.edu/emergency</a:t>
            </a:r>
            <a:r>
              <a:rPr lang="en-US" sz="24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248719578"/>
      </p:ext>
    </p:extLst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276" y="106680"/>
            <a:ext cx="5699884" cy="685800"/>
          </a:xfrm>
        </p:spPr>
        <p:txBody>
          <a:bodyPr/>
          <a:lstStyle/>
          <a:p>
            <a:r>
              <a:rPr lang="en-US" sz="3200" i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Career Center</a:t>
            </a:r>
            <a:endParaRPr lang="en-US" sz="3200" i="1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1838" y="965200"/>
            <a:ext cx="4986301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Crisanne</a:t>
            </a: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Blackie, Director</a:t>
            </a:r>
          </a:p>
          <a:p>
            <a:pPr algn="ctr"/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300 Memorial Union   </a:t>
            </a:r>
            <a:r>
              <a:rPr lang="en-US" sz="1600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https://umaine.edu/career/</a:t>
            </a:r>
          </a:p>
          <a:p>
            <a:pPr algn="ctr"/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Jobs</a:t>
            </a:r>
          </a:p>
          <a:p>
            <a:pPr algn="ctr"/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Internships</a:t>
            </a:r>
          </a:p>
          <a:p>
            <a:pPr algn="ctr"/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Career Fairs</a:t>
            </a:r>
          </a:p>
          <a:p>
            <a:pPr algn="ctr"/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Health and Legal Professions Advising</a:t>
            </a:r>
          </a:p>
          <a:p>
            <a:pPr algn="ctr"/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Career Link</a:t>
            </a:r>
          </a:p>
        </p:txBody>
      </p:sp>
    </p:spTree>
    <p:extLst>
      <p:ext uri="{BB962C8B-B14F-4D97-AF65-F5344CB8AC3E}">
        <p14:creationId xmlns:p14="http://schemas.microsoft.com/office/powerpoint/2010/main" val="2931375755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7320"/>
            <a:ext cx="7650480" cy="685800"/>
          </a:xfrm>
        </p:spPr>
        <p:txBody>
          <a:bodyPr/>
          <a:lstStyle/>
          <a:p>
            <a:r>
              <a:rPr lang="en-US" i="1" dirty="0" err="1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Bodwell</a:t>
            </a:r>
            <a:r>
              <a:rPr lang="en-US" i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Center for Service &amp; Volunteerism</a:t>
            </a:r>
            <a:endParaRPr lang="en-US" i="1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3948" y="1107440"/>
            <a:ext cx="68178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Current Location: 120 Memorial Union</a:t>
            </a:r>
          </a:p>
          <a:p>
            <a:pPr algn="ctr"/>
            <a:r>
              <a:rPr lang="en-US" sz="2800" dirty="0" smtClean="0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New Location: UCU Building/Rangeley Road</a:t>
            </a:r>
            <a:endParaRPr lang="en-US" sz="2800" dirty="0">
              <a:solidFill>
                <a:srgbClr val="00B0F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282" y="2335867"/>
            <a:ext cx="3199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Lisa Morin, Coordinator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207-581-1406</a:t>
            </a:r>
            <a:endParaRPr lang="en-US" sz="2400" dirty="0">
              <a:solidFill>
                <a:srgbClr val="0070C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9870" y="3352800"/>
            <a:ext cx="338426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Programs/Services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Black Bear Mentors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Black Bear Tutors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Alternative Breaks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Service Learning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Black Bear Exchange/Food Pantry</a:t>
            </a:r>
            <a:endParaRPr lang="en-US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363031"/>
      </p:ext>
    </p:extLst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98120"/>
            <a:ext cx="7721600" cy="685800"/>
          </a:xfrm>
        </p:spPr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Veterans Education and Transition Services (VETS)</a:t>
            </a:r>
            <a:endParaRPr lang="en-US" i="1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5381" y="883920"/>
            <a:ext cx="409387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Veterans Center</a:t>
            </a:r>
          </a:p>
          <a:p>
            <a:pPr algn="ctr"/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161 Memorial Union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8750" y="2499360"/>
            <a:ext cx="42354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Tony </a:t>
            </a:r>
            <a:r>
              <a:rPr lang="en-US" sz="2000" dirty="0" err="1" smtClean="0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Llerena</a:t>
            </a:r>
            <a:r>
              <a:rPr lang="en-US" sz="2000" dirty="0" smtClean="0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Associate Director</a:t>
            </a:r>
          </a:p>
          <a:p>
            <a:pPr algn="ctr"/>
            <a:r>
              <a:rPr lang="en-US" sz="2000" dirty="0" smtClean="0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207-581-1316</a:t>
            </a:r>
          </a:p>
          <a:p>
            <a:pPr algn="ctr"/>
            <a:endParaRPr lang="en-US" sz="2000" dirty="0">
              <a:solidFill>
                <a:srgbClr val="00B0F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https://umaine.edu/veterans/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32459" y="4232176"/>
            <a:ext cx="3586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itka Display" panose="02000505000000020004" pitchFamily="2" charset="0"/>
              </a:rPr>
              <a:t>Certification Requests</a:t>
            </a:r>
          </a:p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itka Display" panose="02000505000000020004" pitchFamily="2" charset="0"/>
              </a:rPr>
              <a:t>Veterans Week</a:t>
            </a:r>
          </a:p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itka Display" panose="02000505000000020004" pitchFamily="2" charset="0"/>
              </a:rPr>
              <a:t>Green Zone Training</a:t>
            </a:r>
          </a:p>
          <a:p>
            <a:pPr algn="ctr"/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itka Display" panose="02000505000000020004" pitchFamily="2" charset="0"/>
              </a:rPr>
              <a:t>Veteran Resources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itka Display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715858"/>
      </p:ext>
    </p:extLst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4196" y="157480"/>
            <a:ext cx="5699884" cy="685800"/>
          </a:xfrm>
        </p:spPr>
        <p:txBody>
          <a:bodyPr/>
          <a:lstStyle/>
          <a:p>
            <a:r>
              <a:rPr lang="en-US" sz="3200" i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Counseling Center</a:t>
            </a:r>
            <a:endParaRPr lang="en-US" sz="3200" i="1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738" y="1076960"/>
            <a:ext cx="47414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Angela </a:t>
            </a:r>
            <a:r>
              <a:rPr lang="en-US" sz="2800" dirty="0" err="1" smtClean="0">
                <a:solidFill>
                  <a:schemeClr val="bg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Fileccia</a:t>
            </a:r>
            <a:r>
              <a:rPr lang="en-US" sz="2800" dirty="0" smtClean="0">
                <a:solidFill>
                  <a:schemeClr val="bg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Director</a:t>
            </a:r>
          </a:p>
          <a:p>
            <a:pPr algn="ctr"/>
            <a:r>
              <a:rPr lang="en-US" sz="2800" dirty="0" smtClean="0">
                <a:solidFill>
                  <a:schemeClr val="bg2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207-581-1392/911 (emergency)</a:t>
            </a:r>
            <a:endParaRPr lang="en-US" sz="2800" dirty="0">
              <a:solidFill>
                <a:schemeClr val="bg2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7258" y="2174240"/>
            <a:ext cx="3964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https://umaine.edu/counseling/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2817" y="2779078"/>
            <a:ext cx="315342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Services/Resources Offered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Community and Online Support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Video Workshops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In-Person Counseling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Crisis Appointments</a:t>
            </a:r>
            <a:endParaRPr lang="en-US" dirty="0">
              <a:solidFill>
                <a:srgbClr val="00B0F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9044" y="4430356"/>
            <a:ext cx="311720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Emergency &amp; Crisis Support</a:t>
            </a:r>
          </a:p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988: Suicide  &amp; Crisis Lifeline</a:t>
            </a:r>
          </a:p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911: Police </a:t>
            </a:r>
          </a:p>
          <a:p>
            <a:pPr algn="ctr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17831"/>
      </p:ext>
    </p:extLst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167640"/>
            <a:ext cx="7731760" cy="685800"/>
          </a:xfrm>
        </p:spPr>
        <p:txBody>
          <a:bodyPr/>
          <a:lstStyle/>
          <a:p>
            <a:r>
              <a:rPr lang="en-US" sz="3200" i="1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Additional Student Life Resources</a:t>
            </a:r>
            <a:endParaRPr lang="en-US" sz="3200" i="1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6282" y="1016000"/>
            <a:ext cx="4963346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Residence Life</a:t>
            </a:r>
          </a:p>
          <a:p>
            <a:pPr algn="ctr"/>
            <a:r>
              <a:rPr lang="en-US" sz="2000" dirty="0" smtClean="0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311 Memorial Union</a:t>
            </a:r>
          </a:p>
          <a:p>
            <a:pPr algn="ctr"/>
            <a:r>
              <a:rPr lang="en-US" sz="2000" dirty="0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https://umaine.edu/reslife/</a:t>
            </a:r>
            <a:endParaRPr lang="en-US" sz="2000" dirty="0" smtClean="0">
              <a:solidFill>
                <a:srgbClr val="00B0F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endParaRPr lang="en-US" sz="1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2400" u="sng" dirty="0" smtClean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Student Accessibility Services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East Annex/UCU Building on Rangeley Road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https://umaine.edu/studentaccessibility/</a:t>
            </a:r>
          </a:p>
          <a:p>
            <a:pPr algn="ctr"/>
            <a:endParaRPr lang="en-US" sz="1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2400" u="sng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Student Wellness Resource Center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149 Memorial Union</a:t>
            </a:r>
          </a:p>
          <a:p>
            <a:pPr algn="ctr"/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https://umaine.edu/wellness/</a:t>
            </a:r>
            <a:endParaRPr lang="en-US" sz="2000" dirty="0" smtClean="0">
              <a:solidFill>
                <a:schemeClr val="tx2">
                  <a:lumMod val="40000"/>
                  <a:lumOff val="60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endParaRPr lang="en-US" sz="10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2400" u="sng" dirty="0" smtClean="0">
                <a:solidFill>
                  <a:schemeClr val="accent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Commuter/Non-Traditional Students</a:t>
            </a:r>
          </a:p>
          <a:p>
            <a:pPr algn="ctr"/>
            <a:r>
              <a:rPr lang="en-US" sz="2000" dirty="0" smtClean="0">
                <a:solidFill>
                  <a:schemeClr val="accent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Wade Leadership Center/Memorial Union</a:t>
            </a:r>
          </a:p>
          <a:p>
            <a:pPr algn="ctr"/>
            <a:r>
              <a:rPr lang="en-US" sz="2000" dirty="0">
                <a:solidFill>
                  <a:schemeClr val="accent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https://umaine.edu/cntsp/</a:t>
            </a:r>
            <a:endParaRPr lang="en-US" sz="2000" dirty="0" smtClean="0">
              <a:solidFill>
                <a:schemeClr val="accent5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8795675"/>
      </p:ext>
    </p:extLst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066800" y="1676401"/>
            <a:ext cx="6553200" cy="754796"/>
          </a:xfrm>
        </p:spPr>
        <p:txBody>
          <a:bodyPr>
            <a:normAutofit/>
          </a:bodyPr>
          <a:lstStyle/>
          <a:p>
            <a:endParaRPr lang="en-US"/>
          </a:p>
          <a:p>
            <a:pPr marL="0" indent="0"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93988" y="70551"/>
            <a:ext cx="8229600" cy="1143000"/>
          </a:xfrm>
        </p:spPr>
        <p:txBody>
          <a:bodyPr lIns="70802" tIns="35401" rIns="70802" bIns="35401">
            <a:normAutofit/>
          </a:bodyPr>
          <a:lstStyle/>
          <a:p>
            <a:r>
              <a:rPr lang="en-US" sz="3700">
                <a:latin typeface="Garamond" panose="02020404030301010803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3276600"/>
            <a:ext cx="6934200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 charset="0"/>
                <a:cs typeface="Times New Roman"/>
              </a:rPr>
              <a:t>Kenda Scheele </a:t>
            </a:r>
            <a:r>
              <a:rPr lang="en-US" sz="2800" dirty="0" smtClean="0">
                <a:solidFill>
                  <a:schemeClr val="bg1"/>
                </a:solidFill>
                <a:latin typeface="Times New Roman"/>
                <a:ea typeface="Times New Roman" charset="0"/>
                <a:cs typeface="Times New Roman"/>
              </a:rPr>
              <a:t>581-1406</a:t>
            </a:r>
            <a:endParaRPr lang="en-US" sz="2800" dirty="0">
              <a:solidFill>
                <a:schemeClr val="bg1"/>
              </a:solidFill>
              <a:latin typeface="Times New Roman"/>
              <a:ea typeface="Times New Roman" charset="0"/>
              <a:cs typeface="Times New Roman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/>
                <a:ea typeface="Times New Roman" charset="0"/>
                <a:cs typeface="Times New Roman"/>
              </a:rPr>
              <a:t>315 Memorial Union</a:t>
            </a:r>
            <a:endParaRPr lang="en-US" sz="2800" dirty="0">
              <a:solidFill>
                <a:schemeClr val="bg1"/>
              </a:solidFill>
              <a:latin typeface="Times New Roman"/>
              <a:ea typeface="Times New Roman" charset="0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16002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pple Chancery" charset="0"/>
                <a:ea typeface="Apple Chancery" charset="0"/>
                <a:cs typeface="Apple Chancery" charset="0"/>
              </a:rPr>
              <a:t>Thank </a:t>
            </a:r>
            <a:r>
              <a:rPr lang="en-US" sz="4800" dirty="0" smtClean="0">
                <a:solidFill>
                  <a:schemeClr val="bg1"/>
                </a:solidFill>
                <a:latin typeface="Apple Chancery" charset="0"/>
                <a:ea typeface="Apple Chancery" charset="0"/>
                <a:cs typeface="Apple Chancery" charset="0"/>
              </a:rPr>
              <a:t>You!!</a:t>
            </a:r>
            <a:endParaRPr lang="en-US" sz="4800" dirty="0">
              <a:solidFill>
                <a:schemeClr val="bg1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495210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of Student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Dean of Students			</a:t>
            </a:r>
            <a:r>
              <a:rPr lang="en-US" dirty="0" err="1" smtClean="0"/>
              <a:t>Bodwell</a:t>
            </a:r>
            <a:r>
              <a:rPr lang="en-US" dirty="0" smtClean="0"/>
              <a:t> Center for Service</a:t>
            </a:r>
          </a:p>
          <a:p>
            <a:pPr marL="0" indent="0">
              <a:buNone/>
            </a:pPr>
            <a:r>
              <a:rPr lang="en-US" dirty="0" smtClean="0"/>
              <a:t>Campus Recreation			&amp; Volunteerism</a:t>
            </a:r>
          </a:p>
          <a:p>
            <a:pPr marL="0" indent="0">
              <a:buNone/>
            </a:pPr>
            <a:r>
              <a:rPr lang="en-US" dirty="0" smtClean="0"/>
              <a:t>Career Center				Student Involvement</a:t>
            </a:r>
          </a:p>
          <a:p>
            <a:pPr marL="0" indent="0">
              <a:buNone/>
            </a:pPr>
            <a:r>
              <a:rPr lang="en-US" dirty="0" smtClean="0"/>
              <a:t>Community Standards	 </a:t>
            </a:r>
            <a:r>
              <a:rPr lang="en-US" sz="1100" dirty="0" smtClean="0"/>
              <a:t>(Student Conduct)</a:t>
            </a:r>
            <a:r>
              <a:rPr lang="en-US" dirty="0" smtClean="0"/>
              <a:t>	</a:t>
            </a:r>
            <a:r>
              <a:rPr lang="en-US" sz="1100" dirty="0" smtClean="0"/>
              <a:t>(Greek Life, Student Orgs, Campus Activities, Leadership)</a:t>
            </a:r>
          </a:p>
          <a:p>
            <a:pPr marL="0" indent="0">
              <a:buNone/>
            </a:pPr>
            <a:r>
              <a:rPr lang="en-US" dirty="0" smtClean="0"/>
              <a:t>Commuter/Nontraditional Programs	Counseling Center</a:t>
            </a:r>
          </a:p>
          <a:p>
            <a:pPr marL="0" indent="0">
              <a:buNone/>
            </a:pPr>
            <a:r>
              <a:rPr lang="en-US" dirty="0" smtClean="0"/>
              <a:t>Diversity and Inclusion		Police &amp; Security Services</a:t>
            </a:r>
          </a:p>
          <a:p>
            <a:pPr marL="0" indent="0">
              <a:buNone/>
            </a:pPr>
            <a:r>
              <a:rPr lang="en-US" dirty="0" smtClean="0"/>
              <a:t>Residence Life			Accessibility Services</a:t>
            </a:r>
          </a:p>
          <a:p>
            <a:pPr marL="0" indent="0">
              <a:buNone/>
            </a:pPr>
            <a:r>
              <a:rPr lang="en-US" dirty="0" smtClean="0"/>
              <a:t>Student Wellness			Title IX Student Services</a:t>
            </a:r>
          </a:p>
          <a:p>
            <a:pPr marL="0" indent="0">
              <a:buNone/>
            </a:pPr>
            <a:r>
              <a:rPr lang="en-US" dirty="0" smtClean="0"/>
              <a:t>Veterans Education &amp; Transition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754293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Title IX Student </a:t>
            </a:r>
            <a:r>
              <a:rPr lang="en-US" sz="3200" dirty="0" smtClean="0"/>
              <a:t>Services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b="1" dirty="0"/>
              <a:t>Title IX Student Services</a:t>
            </a:r>
          </a:p>
          <a:p>
            <a:pPr marL="0" indent="0" algn="ctr">
              <a:buNone/>
            </a:pPr>
            <a:r>
              <a:rPr lang="en-US" sz="3600" dirty="0" smtClean="0"/>
              <a:t>235 Memorial </a:t>
            </a:r>
            <a:r>
              <a:rPr lang="en-US" sz="3600" dirty="0"/>
              <a:t>Union, 581-1406</a:t>
            </a:r>
          </a:p>
          <a:p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Heather Hogan, Deputy Title IX Coordinator for UM/UMM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221679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Bystander Intervention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7FD72A5-E72D-4255-9595-FD079D9580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979" y="914400"/>
            <a:ext cx="6594782" cy="4784725"/>
          </a:xfrm>
        </p:spPr>
      </p:pic>
    </p:spTree>
    <p:extLst>
      <p:ext uri="{BB962C8B-B14F-4D97-AF65-F5344CB8AC3E}">
        <p14:creationId xmlns:p14="http://schemas.microsoft.com/office/powerpoint/2010/main" val="3168556884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Mandatory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As a student employee, if within the scope of your employment, you </a:t>
            </a:r>
          </a:p>
          <a:p>
            <a:pPr lvl="1"/>
            <a:r>
              <a:rPr lang="en-US"/>
              <a:t>witness or are told about possible sexual discrimination (which can include sexual harassment, sexual assault, stalking, and relationship abuse) </a:t>
            </a:r>
          </a:p>
          <a:p>
            <a:pPr lvl="1"/>
            <a:r>
              <a:rPr lang="en-US"/>
              <a:t>that involves members of the University community </a:t>
            </a:r>
          </a:p>
          <a:p>
            <a:r>
              <a:rPr lang="en-US"/>
              <a:t>You MUST report what you observed or are told to appropriate University officials – Answer yes to ANY of these three questions</a:t>
            </a:r>
          </a:p>
          <a:p>
            <a:pPr lvl="1"/>
            <a:r>
              <a:rPr lang="en-US"/>
              <a:t>If the person reporting/complaining is a student, staff, faculty, volunteer, or vendor.</a:t>
            </a:r>
          </a:p>
          <a:p>
            <a:pPr lvl="1"/>
            <a:r>
              <a:rPr lang="en-US"/>
              <a:t>If the person they are reporting/complaining about is a student, staff, faculty, volunteer, or vendor.</a:t>
            </a:r>
          </a:p>
          <a:p>
            <a:pPr lvl="1"/>
            <a:r>
              <a:rPr lang="en-US"/>
              <a:t>If it happened on campus.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69047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“Who You </a:t>
            </a:r>
            <a:r>
              <a:rPr lang="en-US" sz="3200" dirty="0" err="1"/>
              <a:t>Gonna</a:t>
            </a:r>
            <a:r>
              <a:rPr lang="en-US" sz="3200" dirty="0"/>
              <a:t> Call?”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760" y="1157888"/>
            <a:ext cx="8229600" cy="4785395"/>
          </a:xfrm>
        </p:spPr>
        <p:txBody>
          <a:bodyPr>
            <a:normAutofit/>
          </a:bodyPr>
          <a:lstStyle/>
          <a:p>
            <a:r>
              <a:rPr lang="en-US" dirty="0"/>
              <a:t>If you witness criminal conduct while it is occurring or perceive an immediate threat to the safety of the campus - call </a:t>
            </a:r>
            <a:r>
              <a:rPr lang="en-US" dirty="0" smtClean="0"/>
              <a:t>911</a:t>
            </a:r>
            <a:endParaRPr lang="en-US" dirty="0"/>
          </a:p>
          <a:p>
            <a:r>
              <a:rPr lang="en-US" dirty="0"/>
              <a:t>Otherwise, if you learn of (reported to you or witnessed) sexual discrimination (including sexual harassment, assault, dating/domestic violence, and stalking) involving members of the University community</a:t>
            </a:r>
          </a:p>
          <a:p>
            <a:pPr lvl="1"/>
            <a:r>
              <a:rPr lang="en-US" dirty="0"/>
              <a:t>Report incidents of sexual discrimination by students to the Title IX Student Services at 581.1406</a:t>
            </a:r>
          </a:p>
          <a:p>
            <a:pPr lvl="1"/>
            <a:r>
              <a:rPr lang="en-US" dirty="0"/>
              <a:t>Report incidents of sexual discrimination by employees or other non-students to the Office of Equal </a:t>
            </a:r>
            <a:r>
              <a:rPr lang="en-US" dirty="0" smtClean="0"/>
              <a:t>Opportunity (</a:t>
            </a:r>
            <a:r>
              <a:rPr lang="en-US" dirty="0" err="1" smtClean="0"/>
              <a:t>Chadbourne</a:t>
            </a:r>
            <a:r>
              <a:rPr lang="en-US" dirty="0" smtClean="0"/>
              <a:t> Hall) </a:t>
            </a:r>
            <a:r>
              <a:rPr lang="en-US" dirty="0"/>
              <a:t>at 581.1226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221415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Student Accessibility Services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1456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Student Accessibility Services</a:t>
            </a:r>
          </a:p>
          <a:p>
            <a:pPr marL="0" indent="0" algn="ctr">
              <a:buNone/>
            </a:pPr>
            <a:r>
              <a:rPr lang="en-US" sz="3200" dirty="0"/>
              <a:t>121 East </a:t>
            </a:r>
            <a:r>
              <a:rPr lang="en-US" sz="3200" dirty="0" smtClean="0"/>
              <a:t>Annex/UCU </a:t>
            </a:r>
            <a:r>
              <a:rPr lang="en-US" sz="3200" dirty="0" err="1" smtClean="0"/>
              <a:t>Blg</a:t>
            </a:r>
            <a:r>
              <a:rPr lang="en-US" sz="3200" dirty="0" smtClean="0"/>
              <a:t>. </a:t>
            </a:r>
            <a:r>
              <a:rPr lang="en-US" sz="2000" dirty="0" smtClean="0"/>
              <a:t>(Rangeley Road)</a:t>
            </a:r>
            <a:endParaRPr lang="en-US" sz="2000" dirty="0"/>
          </a:p>
          <a:p>
            <a:pPr marL="0" indent="0" algn="ctr">
              <a:buNone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Um.sas@maine.edu</a:t>
            </a:r>
            <a:endParaRPr lang="en-US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dirty="0"/>
              <a:t>Umaine.edu/</a:t>
            </a:r>
            <a:r>
              <a:rPr lang="en-US" sz="3200" dirty="0" err="1"/>
              <a:t>studentaccessibility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207.581.2319</a:t>
            </a:r>
          </a:p>
        </p:txBody>
      </p:sp>
    </p:spTree>
    <p:extLst>
      <p:ext uri="{BB962C8B-B14F-4D97-AF65-F5344CB8AC3E}">
        <p14:creationId xmlns:p14="http://schemas.microsoft.com/office/powerpoint/2010/main" val="772999014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34F52-092C-402A-9CA5-D79B1C37D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3200" dirty="0"/>
              <a:t>ODI Centers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99DAB348-C85B-468C-A3C5-4848F1D59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7414" y="1331302"/>
            <a:ext cx="2085975" cy="1400175"/>
          </a:xfrm>
        </p:spPr>
      </p:pic>
      <p:pic>
        <p:nvPicPr>
          <p:cNvPr id="5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E6FCAE54-235A-4340-9113-557A0D10AF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48" t="11372" r="22530" b="19608"/>
          <a:stretch/>
        </p:blipFill>
        <p:spPr>
          <a:xfrm>
            <a:off x="5448920" y="3123786"/>
            <a:ext cx="2087230" cy="2201058"/>
          </a:xfrm>
          <a:prstGeom prst="rect">
            <a:avLst/>
          </a:prstGeom>
        </p:spPr>
      </p:pic>
      <p:pic>
        <p:nvPicPr>
          <p:cNvPr id="6" name="Picture 6" descr="A picture containing sky, outdoor, road, truck&#10;&#10;Description automatically generated">
            <a:extLst>
              <a:ext uri="{FF2B5EF4-FFF2-40B4-BE49-F238E27FC236}">
                <a16:creationId xmlns:a16="http://schemas.microsoft.com/office/drawing/2014/main" id="{459492B5-A17A-4792-9606-33035EF28E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042" t="22609" r="-1042" b="22609"/>
          <a:stretch/>
        </p:blipFill>
        <p:spPr>
          <a:xfrm>
            <a:off x="951672" y="3430450"/>
            <a:ext cx="4072507" cy="15954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0A211D-6540-40C5-A80E-011361AE6B3D}"/>
              </a:ext>
            </a:extLst>
          </p:cNvPr>
          <p:cNvSpPr txBox="1"/>
          <p:nvPr/>
        </p:nvSpPr>
        <p:spPr>
          <a:xfrm>
            <a:off x="690769" y="1336812"/>
            <a:ext cx="618462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"/>
                <a:cs typeface="Times New Roman"/>
              </a:rPr>
              <a:t>Memorial</a:t>
            </a:r>
            <a:r>
              <a:rPr lang="en-US" sz="2400">
                <a:solidFill>
                  <a:schemeClr val="bg1"/>
                </a:solidFill>
                <a:latin typeface="Times"/>
                <a:ea typeface="+mn-lt"/>
                <a:cs typeface="+mn-lt"/>
              </a:rPr>
              <a:t> Union</a:t>
            </a:r>
            <a:endParaRPr lang="en-US" sz="2400">
              <a:solidFill>
                <a:schemeClr val="bg1"/>
              </a:solidFill>
              <a:latin typeface="Times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solidFill>
                  <a:schemeClr val="bg1"/>
                </a:solidFill>
                <a:latin typeface="Times"/>
                <a:ea typeface="+mn-lt"/>
                <a:cs typeface="+mn-lt"/>
              </a:rPr>
              <a:t>227 Intersectional Feminist Resource Center </a:t>
            </a:r>
            <a:endParaRPr lang="en-US" sz="2400">
              <a:solidFill>
                <a:schemeClr val="bg1"/>
              </a:solidFill>
              <a:latin typeface="Times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solidFill>
                  <a:schemeClr val="bg1"/>
                </a:solidFill>
                <a:latin typeface="Times"/>
                <a:ea typeface="+mn-lt"/>
                <a:cs typeface="+mn-lt"/>
              </a:rPr>
              <a:t>224 Rainbow Resource Center</a:t>
            </a:r>
            <a:endParaRPr lang="en-US" sz="2400">
              <a:solidFill>
                <a:schemeClr val="bg1"/>
              </a:solidFill>
              <a:latin typeface="Times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solidFill>
                  <a:schemeClr val="bg1"/>
                </a:solidFill>
                <a:latin typeface="Times"/>
                <a:ea typeface="+mn-lt"/>
                <a:cs typeface="+mn-lt"/>
              </a:rPr>
              <a:t>312 Multicultural Student Center</a:t>
            </a:r>
            <a:endParaRPr lang="en-US" sz="2400">
              <a:solidFill>
                <a:schemeClr val="bg1"/>
              </a:solidFill>
              <a:latin typeface="Times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5888009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C134B-5D16-45F8-8419-E12EB6D13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3200" dirty="0" smtClean="0"/>
              <a:t>Diversity and Inclusion</a:t>
            </a:r>
            <a:r>
              <a:rPr lang="en-US" dirty="0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1B3D7-C54B-4C9A-90B6-AEE43D591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510" y="1289969"/>
            <a:ext cx="7233720" cy="45215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800" dirty="0" err="1"/>
              <a:t>Anila</a:t>
            </a:r>
            <a:r>
              <a:rPr lang="en-US" sz="2800" dirty="0"/>
              <a:t> </a:t>
            </a:r>
            <a:r>
              <a:rPr lang="en-US" sz="2800" dirty="0" err="1"/>
              <a:t>Karunakar</a:t>
            </a:r>
            <a:r>
              <a:rPr lang="en-US" sz="2800" dirty="0"/>
              <a:t> (Director)</a:t>
            </a:r>
          </a:p>
          <a:p>
            <a:pPr marL="400050" lvl="1" indent="0" algn="ctr">
              <a:buNone/>
            </a:pPr>
            <a:r>
              <a:rPr lang="en-US" u="sng" dirty="0"/>
              <a:t>a</a:t>
            </a:r>
            <a:r>
              <a:rPr lang="en-US" u="sng" dirty="0" smtClean="0"/>
              <a:t>nila.karunakar@maine.edu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dirty="0"/>
              <a:t>312 Memorial Union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dirty="0"/>
              <a:t>207-581-1437</a:t>
            </a:r>
          </a:p>
          <a:p>
            <a:pPr marL="0" indent="0" algn="ctr">
              <a:buNone/>
            </a:pPr>
            <a:r>
              <a:rPr lang="en-US" sz="2800" dirty="0" smtClean="0"/>
              <a:t>Taylor Ashley (Coordinator)</a:t>
            </a:r>
            <a:endParaRPr lang="en-US" sz="2800" dirty="0"/>
          </a:p>
          <a:p>
            <a:pPr marL="400050" lvl="1" indent="0" algn="ctr">
              <a:buNone/>
            </a:pPr>
            <a:r>
              <a:rPr lang="en-US" dirty="0" smtClean="0"/>
              <a:t>t</a:t>
            </a:r>
            <a:r>
              <a:rPr lang="en-US" dirty="0" smtClean="0"/>
              <a:t>aylor.ashley@maine.edu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224A Memorial Union</a:t>
            </a:r>
            <a:br>
              <a:rPr lang="en-US" dirty="0"/>
            </a:br>
            <a:r>
              <a:rPr lang="en-US" dirty="0" smtClean="0"/>
              <a:t>207-581-4655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https://umaine.edu/diversity-and-inclusion/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445300"/>
      </p:ext>
    </p:extLst>
  </p:cSld>
  <p:clrMapOvr>
    <a:masterClrMapping/>
  </p:clrMapOvr>
  <p:transition spd="med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1&quot;/&gt;&lt;lineCharCount val=&quot;1&quot;/&gt;&lt;lineCharCount val=&quot;51&quot;/&gt;&lt;lineCharCount val=&quot;42&quot;/&gt;&lt;lineCharCount val=&quot;1&quot;/&gt;&lt;lineCharCount val=&quot;1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heme/theme1.xml><?xml version="1.0" encoding="utf-8"?>
<a:theme xmlns:a="http://schemas.openxmlformats.org/drawingml/2006/main" name="UMaineCrestLogoTop_White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UMaine_blue-on-blue template</Template>
  <TotalTime>194</TotalTime>
  <Words>820</Words>
  <Application>Microsoft Office PowerPoint</Application>
  <PresentationFormat>On-screen Show (4:3)</PresentationFormat>
  <Paragraphs>185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Apple Chancery</vt:lpstr>
      <vt:lpstr>Arial</vt:lpstr>
      <vt:lpstr>Calibri</vt:lpstr>
      <vt:lpstr>Garamond</vt:lpstr>
      <vt:lpstr>Sitka Display</vt:lpstr>
      <vt:lpstr>Times</vt:lpstr>
      <vt:lpstr>Times New Roman</vt:lpstr>
      <vt:lpstr>UMaineCrestLogoTop_WhiteBackground</vt:lpstr>
      <vt:lpstr>PowerPoint Presentation</vt:lpstr>
      <vt:lpstr>Division of Student Life</vt:lpstr>
      <vt:lpstr>Title IX Student Services</vt:lpstr>
      <vt:lpstr>Bystander Intervention</vt:lpstr>
      <vt:lpstr>Mandatory Reporting</vt:lpstr>
      <vt:lpstr>“Who You Gonna Call?”</vt:lpstr>
      <vt:lpstr>Student Accessibility Services</vt:lpstr>
      <vt:lpstr>ODI Centers</vt:lpstr>
      <vt:lpstr>Diversity and Inclusion </vt:lpstr>
      <vt:lpstr>Student Involvement/Activities/Organizations</vt:lpstr>
      <vt:lpstr>Campus Recreation</vt:lpstr>
      <vt:lpstr>Community Standards, Rights, &amp; Responsibilities</vt:lpstr>
      <vt:lpstr>Police and Security Services</vt:lpstr>
      <vt:lpstr>Career Center</vt:lpstr>
      <vt:lpstr>Bodwell Center for Service &amp; Volunteerism</vt:lpstr>
      <vt:lpstr>Veterans Education and Transition Services (VETS)</vt:lpstr>
      <vt:lpstr>Counseling Center</vt:lpstr>
      <vt:lpstr>Additional Student Life Resources</vt:lpstr>
      <vt:lpstr>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Stay Out of Trouble 101 for TA’s – Fall 2015</dc:title>
  <dc:creator>Karen D. Kemble</dc:creator>
  <cp:lastModifiedBy>Kenda K Scheele</cp:lastModifiedBy>
  <cp:revision>13</cp:revision>
  <cp:lastPrinted>2021-08-25T14:49:07Z</cp:lastPrinted>
  <dcterms:created xsi:type="dcterms:W3CDTF">2015-08-14T18:57:52Z</dcterms:created>
  <dcterms:modified xsi:type="dcterms:W3CDTF">2023-08-18T20:15:32Z</dcterms:modified>
</cp:coreProperties>
</file>