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Lst>
  <p:sldSz cy="5143500" cx="9144000"/>
  <p:notesSz cx="6858000" cy="9144000"/>
  <p:embeddedFontLst>
    <p:embeddedFont>
      <p:font typeface="Roboto Slab"/>
      <p:regular r:id="rId21"/>
      <p:bold r:id="rId22"/>
    </p:embeddedFont>
    <p:embeddedFont>
      <p:font typeface="Lato"/>
      <p:regular r:id="rId23"/>
      <p:bold r:id="rId24"/>
      <p:italic r:id="rId25"/>
      <p:boldItalic r:id="rId26"/>
    </p:embeddedFont>
    <p:embeddedFont>
      <p:font typeface="Arvo"/>
      <p:regular r:id="rId27"/>
      <p:bold r:id="rId28"/>
      <p:italic r:id="rId29"/>
      <p:boldItalic r:id="rId30"/>
    </p:embeddedFont>
    <p:embeddedFont>
      <p:font typeface="Black Han Sans"/>
      <p:regular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32" roundtripDataSignature="AMtx7mhte+8EBaq6alR1DZY9HZdNMdvw1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font" Target="fonts/RobotoSlab-bold.fntdata"/><Relationship Id="rId21" Type="http://schemas.openxmlformats.org/officeDocument/2006/relationships/font" Target="fonts/RobotoSlab-regular.fntdata"/><Relationship Id="rId24" Type="http://schemas.openxmlformats.org/officeDocument/2006/relationships/font" Target="fonts/Lato-bold.fntdata"/><Relationship Id="rId23" Type="http://schemas.openxmlformats.org/officeDocument/2006/relationships/font" Target="fonts/Lato-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Lato-boldItalic.fntdata"/><Relationship Id="rId25" Type="http://schemas.openxmlformats.org/officeDocument/2006/relationships/font" Target="fonts/Lato-italic.fntdata"/><Relationship Id="rId28" Type="http://schemas.openxmlformats.org/officeDocument/2006/relationships/font" Target="fonts/Arvo-bold.fntdata"/><Relationship Id="rId27" Type="http://schemas.openxmlformats.org/officeDocument/2006/relationships/font" Target="fonts/Arvo-regular.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Arvo-italic.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BlackHanSans-regular.fntdata"/><Relationship Id="rId30" Type="http://schemas.openxmlformats.org/officeDocument/2006/relationships/font" Target="fonts/Arvo-boldItalic.fntdata"/><Relationship Id="rId11" Type="http://schemas.openxmlformats.org/officeDocument/2006/relationships/slide" Target="slides/slide7.xml"/><Relationship Id="rId10" Type="http://schemas.openxmlformats.org/officeDocument/2006/relationships/slide" Target="slides/slide6.xml"/><Relationship Id="rId32" Type="http://customschemas.google.com/relationships/presentationmetadata" Target="metadata"/><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7" name="Google Shape;177;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400"/>
              <a:t>Begin with a discussion of food. This can include favorites (meal, dessert, fruit, etc.), what kids enjoy on their birthday or certain holidays, what they like to eat when they don’t feel well, what they can cook/fix themselves, etc. The emphasis is on the goodness of food!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2" name="Google Shape;312;p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n" sz="1200">
                <a:solidFill>
                  <a:schemeClr val="dk1"/>
                </a:solidFill>
                <a:latin typeface="Calibri"/>
                <a:ea typeface="Calibri"/>
                <a:cs typeface="Calibri"/>
                <a:sym typeface="Calibri"/>
              </a:rPr>
              <a:t>Changing what we do starts with figuring out the whys.</a:t>
            </a:r>
            <a:endParaRPr sz="1200"/>
          </a:p>
          <a:p>
            <a:pPr indent="0" lvl="0" marL="0" rtl="0" algn="l">
              <a:lnSpc>
                <a:spcPct val="100000"/>
              </a:lnSpc>
              <a:spcBef>
                <a:spcPts val="0"/>
              </a:spcBef>
              <a:spcAft>
                <a:spcPts val="0"/>
              </a:spcAft>
              <a:buSzPts val="1100"/>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rPr lang="en" sz="1200">
                <a:solidFill>
                  <a:schemeClr val="dk1"/>
                </a:solidFill>
                <a:latin typeface="Calibri"/>
                <a:ea typeface="Calibri"/>
                <a:cs typeface="Calibri"/>
                <a:sym typeface="Calibri"/>
              </a:rPr>
              <a:t>Start a short conversation about why we waste food. Some ideas could include they don’t like it, they were too full (snacking?), they didn’t have enough time to eat it, the food was cold/undercooked/burned, etc.</a:t>
            </a:r>
            <a:endParaRPr sz="1200"/>
          </a:p>
          <a:p>
            <a:pPr indent="0" lvl="0" marL="0" marR="0" rtl="0" algn="l">
              <a:lnSpc>
                <a:spcPct val="100000"/>
              </a:lnSpc>
              <a:spcBef>
                <a:spcPts val="0"/>
              </a:spcBef>
              <a:spcAft>
                <a:spcPts val="0"/>
              </a:spcAft>
              <a:buClr>
                <a:schemeClr val="dk1"/>
              </a:buClr>
              <a:buSzPts val="1200"/>
              <a:buFont typeface="Calibri"/>
              <a:buNone/>
            </a:pPr>
            <a:r>
              <a:t/>
            </a:r>
            <a:endParaRPr sz="1200"/>
          </a:p>
          <a:p>
            <a:pPr indent="0" lvl="0" marL="0" marR="0" rtl="0" algn="l">
              <a:lnSpc>
                <a:spcPct val="100000"/>
              </a:lnSpc>
              <a:spcBef>
                <a:spcPts val="0"/>
              </a:spcBef>
              <a:spcAft>
                <a:spcPts val="0"/>
              </a:spcAft>
              <a:buClr>
                <a:schemeClr val="dk1"/>
              </a:buClr>
              <a:buSzPts val="1200"/>
              <a:buFont typeface="Calibri"/>
              <a:buNone/>
            </a:pPr>
            <a:r>
              <a:rPr lang="en" sz="1200"/>
              <a:t>Now talk about what students could do differently to avoid this waste. Examples: </a:t>
            </a:r>
            <a:r>
              <a:rPr lang="en" sz="1200">
                <a:solidFill>
                  <a:schemeClr val="dk1"/>
                </a:solidFill>
                <a:latin typeface="Calibri"/>
                <a:ea typeface="Calibri"/>
                <a:cs typeface="Calibri"/>
                <a:sym typeface="Calibri"/>
              </a:rPr>
              <a:t>We can tell our parents and cafeteria worker if we don’t like something, we can only take what we can eat, and we can snack less. (Optional: Studies also show that a longer lunch period and having lunch </a:t>
            </a:r>
            <a:r>
              <a:rPr i="1" lang="en" sz="1200">
                <a:solidFill>
                  <a:schemeClr val="dk1"/>
                </a:solidFill>
                <a:latin typeface="Calibri"/>
                <a:ea typeface="Calibri"/>
                <a:cs typeface="Calibri"/>
                <a:sym typeface="Calibri"/>
              </a:rPr>
              <a:t>after</a:t>
            </a:r>
            <a:r>
              <a:rPr lang="en" sz="1200">
                <a:solidFill>
                  <a:schemeClr val="dk1"/>
                </a:solidFill>
                <a:latin typeface="Calibri"/>
                <a:ea typeface="Calibri"/>
                <a:cs typeface="Calibri"/>
                <a:sym typeface="Calibri"/>
              </a:rPr>
              <a:t> recess helps kids eat more of their food!) </a:t>
            </a:r>
            <a:endParaRPr sz="1200"/>
          </a:p>
          <a:p>
            <a:pPr indent="0" lvl="0" marL="0" rtl="0" algn="l">
              <a:lnSpc>
                <a:spcPct val="100000"/>
              </a:lnSpc>
              <a:spcBef>
                <a:spcPts val="0"/>
              </a:spcBef>
              <a:spcAft>
                <a:spcPts val="0"/>
              </a:spcAft>
              <a:buSzPts val="1100"/>
              <a:buNone/>
            </a:pPr>
            <a:r>
              <a:t/>
            </a:r>
            <a:endParaRPr sz="1200"/>
          </a:p>
        </p:txBody>
      </p:sp>
      <p:sp>
        <p:nvSpPr>
          <p:cNvPr id="313" name="Google Shape;313;p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0" name="Google Shape;320;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400"/>
              <a:t>The most important thing we can do to fight food waste is not to create it in the first place by remembering the ideas we just talked about. But there are also better things we can do with the food we don’t want instead of throwing it in the trash. Those things are taking less, sharing more, and recycling always. (Review the three things until students can name them independently.)</a:t>
            </a:r>
            <a:endParaRPr/>
          </a:p>
          <a:p>
            <a:pPr indent="0" lvl="0" marL="0" rtl="0" algn="l">
              <a:lnSpc>
                <a:spcPct val="100000"/>
              </a:lnSpc>
              <a:spcBef>
                <a:spcPts val="0"/>
              </a:spcBef>
              <a:spcAft>
                <a:spcPts val="0"/>
              </a:spcAft>
              <a:buSzPts val="1100"/>
              <a:buNone/>
            </a:pPr>
            <a:r>
              <a:t/>
            </a:r>
            <a:endParaRPr sz="14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5" name="Google Shape;325;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We can put food away to enjoy later. What are some foods that are good to save? What foods are not good to save for later? Do you remember to eat food that you saved? Do you like to eat leftovers? Why or why not? Do you ever use brown bananas in smoothies or banana bread? Enjoying food later is a great way to fight food waste! </a:t>
            </a:r>
            <a:endParaRPr sz="1200"/>
          </a:p>
          <a:p>
            <a:pPr indent="0" lvl="0" marL="0" rtl="0" algn="l">
              <a:lnSpc>
                <a:spcPct val="100000"/>
              </a:lnSpc>
              <a:spcBef>
                <a:spcPts val="0"/>
              </a:spcBef>
              <a:spcAft>
                <a:spcPts val="0"/>
              </a:spcAft>
              <a:buSzPts val="1100"/>
              <a:buNone/>
            </a:pPr>
            <a:r>
              <a:t/>
            </a:r>
            <a:endParaRPr sz="1200"/>
          </a:p>
        </p:txBody>
      </p:sp>
      <p:sp>
        <p:nvSpPr>
          <p:cNvPr id="326" name="Google Shape;326;p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6" name="Google Shape;336;p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Another thing to do besides throwing away food is to share it. You can share food with a friend. Some schools have a “share table” where students can put unwanted food to share with others for free. Foods need to be in an unopened wrapper or fruits with inedible skins (like a banana or an orange). Another way to share food is to donate it to organizations that help feed the hungry, like food banks or soup kitchens. Did you know that one out of every seven Americans doesn’t have enough food? We can help each other out by sharing our extra food. </a:t>
            </a:r>
            <a:endParaRPr sz="1200"/>
          </a:p>
          <a:p>
            <a:pPr indent="0" lvl="0" marL="0" rtl="0" algn="l">
              <a:lnSpc>
                <a:spcPct val="100000"/>
              </a:lnSpc>
              <a:spcBef>
                <a:spcPts val="0"/>
              </a:spcBef>
              <a:spcAft>
                <a:spcPts val="0"/>
              </a:spcAft>
              <a:buSzPts val="1100"/>
              <a:buNone/>
            </a:pPr>
            <a:r>
              <a:t/>
            </a:r>
            <a:endParaRPr sz="1200"/>
          </a:p>
        </p:txBody>
      </p:sp>
      <p:sp>
        <p:nvSpPr>
          <p:cNvPr id="337" name="Google Shape;337;p1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8" name="Google Shape;348;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Do you know what composting is? Instead of throwing all your food waste in the trash, some of it can be recycled by going in a special pile called “compost.” As the food in a compost pile breaks down, it becomes excellent fertilizer for gardens. Food waste also gives off a lot less greenhouse gas as compost than it would in a landfill. The following things are great to compost: fruits and vegetables, eggshells, nutshells, tea bags, and coffee grounds. </a:t>
            </a:r>
            <a:endParaRPr sz="1200"/>
          </a:p>
          <a:p>
            <a:pPr indent="0" lvl="0" marL="0" rtl="0" algn="l">
              <a:lnSpc>
                <a:spcPct val="100000"/>
              </a:lnSpc>
              <a:spcBef>
                <a:spcPts val="0"/>
              </a:spcBef>
              <a:spcAft>
                <a:spcPts val="0"/>
              </a:spcAft>
              <a:buSzPts val="1100"/>
              <a:buNone/>
            </a:pPr>
            <a:r>
              <a:t/>
            </a:r>
            <a:endParaRPr sz="1200"/>
          </a:p>
        </p:txBody>
      </p:sp>
      <p:sp>
        <p:nvSpPr>
          <p:cNvPr id="349" name="Google Shape;349;p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9" name="Google Shape;359;p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 sz="1400">
                <a:solidFill>
                  <a:schemeClr val="dk1"/>
                </a:solidFill>
                <a:latin typeface="Calibri"/>
                <a:ea typeface="Calibri"/>
                <a:cs typeface="Calibri"/>
                <a:sym typeface="Calibri"/>
              </a:rPr>
              <a:t>Did you know that the act of measuring how much we waste actually helps us waste less? Sometimes all we need to do is increase our awareness of something in order to change it. (Describe how you will be implementing the food waste audit as a class.) </a:t>
            </a:r>
            <a:endParaRPr sz="1400"/>
          </a:p>
        </p:txBody>
      </p:sp>
      <p:sp>
        <p:nvSpPr>
          <p:cNvPr id="360" name="Google Shape;360;p1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9" name="Google Shape;429;p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n" sz="1400">
                <a:solidFill>
                  <a:schemeClr val="dk1"/>
                </a:solidFill>
                <a:latin typeface="Calibri"/>
                <a:ea typeface="Calibri"/>
                <a:cs typeface="Calibri"/>
                <a:sym typeface="Calibri"/>
              </a:rPr>
              <a:t>Hopefully, you are willing to do your part to reduce the amount of food that is wasted! Our small choices can make a big difference for our land, water, animals, and other people. Be a Food Waste Warrior!</a:t>
            </a:r>
            <a:endParaRPr sz="1400"/>
          </a:p>
          <a:p>
            <a:pPr indent="0" lvl="0" marL="0" rtl="0" algn="l">
              <a:lnSpc>
                <a:spcPct val="100000"/>
              </a:lnSpc>
              <a:spcBef>
                <a:spcPts val="0"/>
              </a:spcBef>
              <a:spcAft>
                <a:spcPts val="0"/>
              </a:spcAft>
              <a:buSzPts val="1100"/>
              <a:buNone/>
            </a:pPr>
            <a:r>
              <a:t/>
            </a:r>
            <a:endParaRPr sz="1400"/>
          </a:p>
        </p:txBody>
      </p:sp>
      <p:sp>
        <p:nvSpPr>
          <p:cNvPr id="430" name="Google Shape;430;p1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6" name="Google Shape;186;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400"/>
              <a:t>Talk about the process by which food reaches our plates with something like the following script:</a:t>
            </a:r>
            <a:endParaRPr/>
          </a:p>
          <a:p>
            <a:pPr indent="0" lvl="0" marL="0" rtl="0" algn="l">
              <a:lnSpc>
                <a:spcPct val="100000"/>
              </a:lnSpc>
              <a:spcBef>
                <a:spcPts val="0"/>
              </a:spcBef>
              <a:spcAft>
                <a:spcPts val="0"/>
              </a:spcAft>
              <a:buClr>
                <a:schemeClr val="dk1"/>
              </a:buClr>
              <a:buSzPts val="1100"/>
              <a:buFont typeface="Arial"/>
              <a:buNone/>
            </a:pPr>
            <a:r>
              <a:t/>
            </a:r>
            <a:endParaRPr sz="1400"/>
          </a:p>
          <a:p>
            <a:pPr indent="0" lvl="0" marL="0" rtl="0" algn="l">
              <a:lnSpc>
                <a:spcPct val="100000"/>
              </a:lnSpc>
              <a:spcBef>
                <a:spcPts val="0"/>
              </a:spcBef>
              <a:spcAft>
                <a:spcPts val="0"/>
              </a:spcAft>
              <a:buSzPts val="1100"/>
              <a:buNone/>
            </a:pPr>
            <a:r>
              <a:rPr lang="en" sz="1400"/>
              <a:t>We all know that food doesn’t just magically appear in our refrigerators. Before we eat it, it goes on a journey. That journey begins at farms where fruits and vegetables are grown, and animals are raised for meat, milk, and eggs. Then our food gets processed—that means that milk gets put into cartons, peanuts get made into peanut butter, and wheat gets made into bread. After it is processed, food is transported to stores where it is sold. Food can be sold to restaurants, hotels, schools, and of course, to people like you and me. Have you ever visited a farm or a place where food is processed? (Share experiences if you want.)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2" name="Google Shape;192;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400"/>
              <a:t>What does a plant need to grow? What does an animal need to live? (Reveal each bullet as you name it.)</a:t>
            </a:r>
            <a:endParaRPr/>
          </a:p>
          <a:p>
            <a:pPr indent="0" lvl="0" marL="0" rtl="0" algn="l">
              <a:lnSpc>
                <a:spcPct val="100000"/>
              </a:lnSpc>
              <a:spcBef>
                <a:spcPts val="0"/>
              </a:spcBef>
              <a:spcAft>
                <a:spcPts val="0"/>
              </a:spcAft>
              <a:buClr>
                <a:schemeClr val="dk1"/>
              </a:buClr>
              <a:buSzPts val="1100"/>
              <a:buFont typeface="Arial"/>
              <a:buNone/>
            </a:pPr>
            <a:r>
              <a:t/>
            </a:r>
            <a:endParaRPr sz="1400"/>
          </a:p>
          <a:p>
            <a:pPr indent="0" lvl="0" marL="0" rtl="0" algn="l">
              <a:lnSpc>
                <a:spcPct val="100000"/>
              </a:lnSpc>
              <a:spcBef>
                <a:spcPts val="0"/>
              </a:spcBef>
              <a:spcAft>
                <a:spcPts val="0"/>
              </a:spcAft>
              <a:buClr>
                <a:schemeClr val="dk1"/>
              </a:buClr>
              <a:buSzPts val="1100"/>
              <a:buFont typeface="Arial"/>
              <a:buNone/>
            </a:pPr>
            <a:r>
              <a:rPr lang="en" sz="1400"/>
              <a:t>All living things need sunlight and water. They also need land. Plants draw nutrients from the soil, and animals need land to live on. In the United States, we use a LOT of our water and land for farming—80 percent of our water and 50 percent of our livable land! </a:t>
            </a:r>
            <a:endParaRPr/>
          </a:p>
          <a:p>
            <a:pPr indent="0" lvl="0" marL="0" rtl="0" algn="l">
              <a:lnSpc>
                <a:spcPct val="100000"/>
              </a:lnSpc>
              <a:spcBef>
                <a:spcPts val="0"/>
              </a:spcBef>
              <a:spcAft>
                <a:spcPts val="0"/>
              </a:spcAft>
              <a:buClr>
                <a:schemeClr val="dk1"/>
              </a:buClr>
              <a:buSzPts val="1100"/>
              <a:buFont typeface="Arial"/>
              <a:buNone/>
            </a:pPr>
            <a:r>
              <a:rPr lang="en" sz="1400"/>
              <a:t> </a:t>
            </a:r>
            <a:endParaRPr/>
          </a:p>
          <a:p>
            <a:pPr indent="0" lvl="0" marL="0" rtl="0" algn="l">
              <a:lnSpc>
                <a:spcPct val="100000"/>
              </a:lnSpc>
              <a:spcBef>
                <a:spcPts val="0"/>
              </a:spcBef>
              <a:spcAft>
                <a:spcPts val="0"/>
              </a:spcAft>
              <a:buSzPts val="1100"/>
              <a:buNone/>
            </a:pPr>
            <a:r>
              <a:rPr lang="en" sz="1400"/>
              <a:t>Farmers use fertilizer to make the soil better for plants. They might also use chemicals called pesticides to keep insects from eating the food they grow. Animals need food to eat, like grass, wheat, and oats. And all food, whether it’s a vegetable, a fruit, or an animal, takes hard work! People plant seeds, pick fruit, care for animals, and do many other jobs to make sure we have food on our tables.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5" name="Google Shape;215;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Ask the children to name their favorite animal. Talk about where that animal lives and how much land they need.</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6" name="Google Shape;226;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Now talk about the air we breathe and why we need to protect it.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6" name="Google Shape;236;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400"/>
              <a:t>How do we treat things that are precious or cost a lot? (Give some examples—new bike, electronics, family heirloom, etc.) We are careful with them, protect them, don’t lose them/waste them, etc. You would think we would be the same way about our food. Why do we waste so much food?</a:t>
            </a:r>
            <a:endParaRPr sz="14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6" name="Google Shape;286;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400"/>
              <a:t>30-40% is a lot but it’s hard to know what that means without seeing it. This slide shows what it looks like. When we throw away our food, we are also wasting everything that went into making that food, using up all that land and water for nothing!</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3" name="Google Shape;293;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 sz="1400">
                <a:solidFill>
                  <a:schemeClr val="dk1"/>
                </a:solidFill>
              </a:rPr>
              <a:t>Here is another way to picture it. If we grew all the food that we waste on one farm, that farm would be ¾ the size of California! Can you imagine growing that much food just to throw it away? But that’s what we do. And all that land devoted to wasted food means less land for thousands of animals. Because of all the land we use for agriculture, many kinds of animals are dying off or are extinct already. (Optional: Talk about animals that are endangered or extinct.)</a:t>
            </a:r>
            <a:endParaRPr sz="1400"/>
          </a:p>
        </p:txBody>
      </p:sp>
      <p:sp>
        <p:nvSpPr>
          <p:cNvPr id="294" name="Google Shape;294;p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2" name="Google Shape;302;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Where do you think our trash ends up after we throw it away?</a:t>
            </a:r>
            <a:r>
              <a:rPr lang="en" sz="1200"/>
              <a:t> </a:t>
            </a:r>
            <a:r>
              <a:rPr lang="en" sz="1200">
                <a:solidFill>
                  <a:schemeClr val="dk1"/>
                </a:solidFill>
                <a:latin typeface="Calibri"/>
                <a:ea typeface="Calibri"/>
                <a:cs typeface="Calibri"/>
                <a:sym typeface="Calibri"/>
              </a:rPr>
              <a:t>Most of the food we throw away ends up in a huge pile of trash called a landfill. Food in a landfill gives off something called methane, which is a greenhouse gas. Greenhouse gases trap heat in our atmosphere, and methane traps a LOT of heat. This leads to global warming, which causes many problems for wildlife. (Optional: Discussion of the way global warming impacts wildlife – vanishing ice for Arctic animals, warming oceans stress and eventually destroy coral reefs, mild winters don’t kill off as many insects which further causes harm to trees, polluted air hurts all land animals, etc.)    </a:t>
            </a:r>
            <a:endParaRPr/>
          </a:p>
          <a:p>
            <a:pPr indent="0" lvl="0" marL="0" rtl="0" algn="l">
              <a:lnSpc>
                <a:spcPct val="100000"/>
              </a:lnSpc>
              <a:spcBef>
                <a:spcPts val="0"/>
              </a:spcBef>
              <a:spcAft>
                <a:spcPts val="0"/>
              </a:spcAft>
              <a:buSzPts val="1100"/>
              <a:buNone/>
            </a:pPr>
            <a:r>
              <a:t/>
            </a:r>
            <a:endParaRPr sz="1200"/>
          </a:p>
        </p:txBody>
      </p:sp>
      <p:sp>
        <p:nvSpPr>
          <p:cNvPr id="303" name="Google Shape;303;p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18"/>
          <p:cNvSpPr txBox="1"/>
          <p:nvPr>
            <p:ph type="ctrTitle"/>
          </p:nvPr>
        </p:nvSpPr>
        <p:spPr>
          <a:xfrm>
            <a:off x="1797900" y="495850"/>
            <a:ext cx="4398900" cy="20526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5200"/>
              <a:buNone/>
              <a:defRPr sz="48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0" name="Google Shape;10;p18"/>
          <p:cNvSpPr txBox="1"/>
          <p:nvPr>
            <p:ph idx="1" type="subTitle"/>
          </p:nvPr>
        </p:nvSpPr>
        <p:spPr>
          <a:xfrm>
            <a:off x="1797888" y="2575950"/>
            <a:ext cx="2383800" cy="557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Font typeface="Lato"/>
              <a:buNone/>
              <a:defRPr b="0" i="0" sz="1800">
                <a:latin typeface="Arial"/>
                <a:ea typeface="Arial"/>
                <a:cs typeface="Arial"/>
                <a:sym typeface="Arial"/>
              </a:defRPr>
            </a:lvl1pPr>
            <a:lvl2pPr lvl="1" algn="ctr">
              <a:lnSpc>
                <a:spcPct val="100000"/>
              </a:lnSpc>
              <a:spcBef>
                <a:spcPts val="0"/>
              </a:spcBef>
              <a:spcAft>
                <a:spcPts val="0"/>
              </a:spcAft>
              <a:buSzPts val="2800"/>
              <a:buFont typeface="Lato"/>
              <a:buNone/>
              <a:defRPr sz="2800">
                <a:latin typeface="Lato"/>
                <a:ea typeface="Lato"/>
                <a:cs typeface="Lato"/>
                <a:sym typeface="Lato"/>
              </a:defRPr>
            </a:lvl2pPr>
            <a:lvl3pPr lvl="2" algn="ctr">
              <a:lnSpc>
                <a:spcPct val="100000"/>
              </a:lnSpc>
              <a:spcBef>
                <a:spcPts val="0"/>
              </a:spcBef>
              <a:spcAft>
                <a:spcPts val="0"/>
              </a:spcAft>
              <a:buSzPts val="2800"/>
              <a:buFont typeface="Lato"/>
              <a:buNone/>
              <a:defRPr sz="2800">
                <a:latin typeface="Lato"/>
                <a:ea typeface="Lato"/>
                <a:cs typeface="Lato"/>
                <a:sym typeface="Lato"/>
              </a:defRPr>
            </a:lvl3pPr>
            <a:lvl4pPr lvl="3" algn="ctr">
              <a:lnSpc>
                <a:spcPct val="100000"/>
              </a:lnSpc>
              <a:spcBef>
                <a:spcPts val="0"/>
              </a:spcBef>
              <a:spcAft>
                <a:spcPts val="0"/>
              </a:spcAft>
              <a:buSzPts val="2800"/>
              <a:buFont typeface="Lato"/>
              <a:buNone/>
              <a:defRPr sz="2800">
                <a:latin typeface="Lato"/>
                <a:ea typeface="Lato"/>
                <a:cs typeface="Lato"/>
                <a:sym typeface="Lato"/>
              </a:defRPr>
            </a:lvl4pPr>
            <a:lvl5pPr lvl="4" algn="ctr">
              <a:lnSpc>
                <a:spcPct val="100000"/>
              </a:lnSpc>
              <a:spcBef>
                <a:spcPts val="0"/>
              </a:spcBef>
              <a:spcAft>
                <a:spcPts val="0"/>
              </a:spcAft>
              <a:buSzPts val="2800"/>
              <a:buFont typeface="Lato"/>
              <a:buNone/>
              <a:defRPr sz="2800">
                <a:latin typeface="Lato"/>
                <a:ea typeface="Lato"/>
                <a:cs typeface="Lato"/>
                <a:sym typeface="Lato"/>
              </a:defRPr>
            </a:lvl5pPr>
            <a:lvl6pPr lvl="5" algn="ctr">
              <a:lnSpc>
                <a:spcPct val="100000"/>
              </a:lnSpc>
              <a:spcBef>
                <a:spcPts val="0"/>
              </a:spcBef>
              <a:spcAft>
                <a:spcPts val="0"/>
              </a:spcAft>
              <a:buSzPts val="2800"/>
              <a:buFont typeface="Lato"/>
              <a:buNone/>
              <a:defRPr sz="2800">
                <a:latin typeface="Lato"/>
                <a:ea typeface="Lato"/>
                <a:cs typeface="Lato"/>
                <a:sym typeface="Lato"/>
              </a:defRPr>
            </a:lvl6pPr>
            <a:lvl7pPr lvl="6" algn="ctr">
              <a:lnSpc>
                <a:spcPct val="100000"/>
              </a:lnSpc>
              <a:spcBef>
                <a:spcPts val="0"/>
              </a:spcBef>
              <a:spcAft>
                <a:spcPts val="0"/>
              </a:spcAft>
              <a:buSzPts val="2800"/>
              <a:buFont typeface="Lato"/>
              <a:buNone/>
              <a:defRPr sz="2800">
                <a:latin typeface="Lato"/>
                <a:ea typeface="Lato"/>
                <a:cs typeface="Lato"/>
                <a:sym typeface="Lato"/>
              </a:defRPr>
            </a:lvl7pPr>
            <a:lvl8pPr lvl="7" algn="ctr">
              <a:lnSpc>
                <a:spcPct val="100000"/>
              </a:lnSpc>
              <a:spcBef>
                <a:spcPts val="0"/>
              </a:spcBef>
              <a:spcAft>
                <a:spcPts val="0"/>
              </a:spcAft>
              <a:buSzPts val="2800"/>
              <a:buFont typeface="Lato"/>
              <a:buNone/>
              <a:defRPr sz="2800">
                <a:latin typeface="Lato"/>
                <a:ea typeface="Lato"/>
                <a:cs typeface="Lato"/>
                <a:sym typeface="Lato"/>
              </a:defRPr>
            </a:lvl8pPr>
            <a:lvl9pPr lvl="8" algn="ctr">
              <a:lnSpc>
                <a:spcPct val="100000"/>
              </a:lnSpc>
              <a:spcBef>
                <a:spcPts val="0"/>
              </a:spcBef>
              <a:spcAft>
                <a:spcPts val="0"/>
              </a:spcAft>
              <a:buSzPts val="2800"/>
              <a:buFont typeface="Lato"/>
              <a:buNone/>
              <a:defRPr sz="2800">
                <a:latin typeface="Lato"/>
                <a:ea typeface="Lato"/>
                <a:cs typeface="Lato"/>
                <a:sym typeface="Lato"/>
              </a:defRPr>
            </a:lvl9pPr>
          </a:lstStyle>
          <a:p/>
        </p:txBody>
      </p:sp>
      <p:sp>
        <p:nvSpPr>
          <p:cNvPr id="11" name="Google Shape;11;p18"/>
          <p:cNvSpPr/>
          <p:nvPr/>
        </p:nvSpPr>
        <p:spPr>
          <a:xfrm>
            <a:off x="2406205" y="2835200"/>
            <a:ext cx="6737787" cy="2297888"/>
          </a:xfrm>
          <a:custGeom>
            <a:rect b="b" l="l" r="r" t="t"/>
            <a:pathLst>
              <a:path extrusionOk="0" h="11410" w="33456">
                <a:moveTo>
                  <a:pt x="22424" y="1"/>
                </a:moveTo>
                <a:cubicBezTo>
                  <a:pt x="16324" y="1"/>
                  <a:pt x="10216" y="1853"/>
                  <a:pt x="5291" y="5466"/>
                </a:cubicBezTo>
                <a:cubicBezTo>
                  <a:pt x="3145" y="7038"/>
                  <a:pt x="1158" y="9055"/>
                  <a:pt x="1" y="11410"/>
                </a:cubicBezTo>
                <a:lnTo>
                  <a:pt x="10841" y="11410"/>
                </a:lnTo>
                <a:cubicBezTo>
                  <a:pt x="13276" y="8184"/>
                  <a:pt x="17056" y="5854"/>
                  <a:pt x="20972" y="5009"/>
                </a:cubicBezTo>
                <a:cubicBezTo>
                  <a:pt x="22163" y="4754"/>
                  <a:pt x="23375" y="4631"/>
                  <a:pt x="24588" y="4631"/>
                </a:cubicBezTo>
                <a:cubicBezTo>
                  <a:pt x="27653" y="4631"/>
                  <a:pt x="30721" y="5417"/>
                  <a:pt x="33456" y="6840"/>
                </a:cubicBezTo>
                <a:lnTo>
                  <a:pt x="33456" y="2151"/>
                </a:lnTo>
                <a:cubicBezTo>
                  <a:pt x="29971" y="710"/>
                  <a:pt x="26199" y="1"/>
                  <a:pt x="22424"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 name="Google Shape;12;p18"/>
          <p:cNvSpPr/>
          <p:nvPr/>
        </p:nvSpPr>
        <p:spPr>
          <a:xfrm>
            <a:off x="-25" y="0"/>
            <a:ext cx="1609721" cy="1520686"/>
          </a:xfrm>
          <a:custGeom>
            <a:rect b="b" l="l" r="r" t="t"/>
            <a:pathLst>
              <a:path extrusionOk="0" h="13510" w="14301">
                <a:moveTo>
                  <a:pt x="1" y="1"/>
                </a:moveTo>
                <a:lnTo>
                  <a:pt x="1" y="10726"/>
                </a:lnTo>
                <a:cubicBezTo>
                  <a:pt x="2821" y="12270"/>
                  <a:pt x="5968" y="13216"/>
                  <a:pt x="9173" y="13471"/>
                </a:cubicBezTo>
                <a:cubicBezTo>
                  <a:pt x="9467" y="13495"/>
                  <a:pt x="9769" y="13510"/>
                  <a:pt x="10071" y="13510"/>
                </a:cubicBezTo>
                <a:cubicBezTo>
                  <a:pt x="11246" y="13510"/>
                  <a:pt x="12433" y="13283"/>
                  <a:pt x="13226" y="12461"/>
                </a:cubicBezTo>
                <a:cubicBezTo>
                  <a:pt x="14300" y="11341"/>
                  <a:pt x="14232" y="9575"/>
                  <a:pt x="14001" y="8044"/>
                </a:cubicBezTo>
                <a:cubicBezTo>
                  <a:pt x="13562" y="5173"/>
                  <a:pt x="12728" y="2274"/>
                  <a:pt x="10922"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 name="Google Shape;13;p18"/>
          <p:cNvSpPr/>
          <p:nvPr/>
        </p:nvSpPr>
        <p:spPr>
          <a:xfrm>
            <a:off x="6577775" y="0"/>
            <a:ext cx="2566229" cy="2399097"/>
          </a:xfrm>
          <a:custGeom>
            <a:rect b="b" l="l" r="r" t="t"/>
            <a:pathLst>
              <a:path extrusionOk="0" h="36986" w="39212">
                <a:moveTo>
                  <a:pt x="6787" y="1"/>
                </a:moveTo>
                <a:cubicBezTo>
                  <a:pt x="6305" y="2741"/>
                  <a:pt x="6839" y="5663"/>
                  <a:pt x="8309" y="8028"/>
                </a:cubicBezTo>
                <a:cubicBezTo>
                  <a:pt x="9017" y="9164"/>
                  <a:pt x="9935" y="10198"/>
                  <a:pt x="10350" y="11474"/>
                </a:cubicBezTo>
                <a:cubicBezTo>
                  <a:pt x="11278" y="14342"/>
                  <a:pt x="9370" y="17353"/>
                  <a:pt x="7196" y="19439"/>
                </a:cubicBezTo>
                <a:cubicBezTo>
                  <a:pt x="5019" y="21525"/>
                  <a:pt x="2385" y="23348"/>
                  <a:pt x="1235" y="26135"/>
                </a:cubicBezTo>
                <a:cubicBezTo>
                  <a:pt x="0" y="29132"/>
                  <a:pt x="933" y="32881"/>
                  <a:pt x="3430" y="34946"/>
                </a:cubicBezTo>
                <a:cubicBezTo>
                  <a:pt x="5159" y="36380"/>
                  <a:pt x="7464" y="36986"/>
                  <a:pt x="9714" y="36986"/>
                </a:cubicBezTo>
                <a:cubicBezTo>
                  <a:pt x="9771" y="36986"/>
                  <a:pt x="9827" y="36985"/>
                  <a:pt x="9884" y="36984"/>
                </a:cubicBezTo>
                <a:cubicBezTo>
                  <a:pt x="12187" y="36950"/>
                  <a:pt x="14439" y="36342"/>
                  <a:pt x="16627" y="35610"/>
                </a:cubicBezTo>
                <a:cubicBezTo>
                  <a:pt x="24844" y="32875"/>
                  <a:pt x="32397" y="28469"/>
                  <a:pt x="39212" y="23086"/>
                </a:cubicBezTo>
                <a:lnTo>
                  <a:pt x="39212"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1">
  <p:cSld name="TITLE_AND_BODY_1_3_1_1">
    <p:spTree>
      <p:nvGrpSpPr>
        <p:cNvPr id="65" name="Shape 65"/>
        <p:cNvGrpSpPr/>
        <p:nvPr/>
      </p:nvGrpSpPr>
      <p:grpSpPr>
        <a:xfrm>
          <a:off x="0" y="0"/>
          <a:ext cx="0" cy="0"/>
          <a:chOff x="0" y="0"/>
          <a:chExt cx="0" cy="0"/>
        </a:xfrm>
      </p:grpSpPr>
      <p:grpSp>
        <p:nvGrpSpPr>
          <p:cNvPr id="66" name="Google Shape;66;p27"/>
          <p:cNvGrpSpPr/>
          <p:nvPr/>
        </p:nvGrpSpPr>
        <p:grpSpPr>
          <a:xfrm>
            <a:off x="-152410" y="0"/>
            <a:ext cx="9338910" cy="5221448"/>
            <a:chOff x="-152410" y="0"/>
            <a:chExt cx="9338910" cy="5221448"/>
          </a:xfrm>
        </p:grpSpPr>
        <p:sp>
          <p:nvSpPr>
            <p:cNvPr id="67" name="Google Shape;67;p27"/>
            <p:cNvSpPr/>
            <p:nvPr/>
          </p:nvSpPr>
          <p:spPr>
            <a:xfrm flipH="1" rot="10800000">
              <a:off x="-152410" y="3991667"/>
              <a:ext cx="1579980" cy="1217639"/>
            </a:xfrm>
            <a:custGeom>
              <a:rect b="b" l="l" r="r" t="t"/>
              <a:pathLst>
                <a:path extrusionOk="0" h="39005" w="50612">
                  <a:moveTo>
                    <a:pt x="0" y="1"/>
                  </a:moveTo>
                  <a:lnTo>
                    <a:pt x="0" y="38373"/>
                  </a:lnTo>
                  <a:cubicBezTo>
                    <a:pt x="2481" y="38795"/>
                    <a:pt x="4983" y="39004"/>
                    <a:pt x="7479" y="39004"/>
                  </a:cubicBezTo>
                  <a:cubicBezTo>
                    <a:pt x="18546" y="39004"/>
                    <a:pt x="29478" y="34879"/>
                    <a:pt x="37820" y="26821"/>
                  </a:cubicBezTo>
                  <a:cubicBezTo>
                    <a:pt x="46532" y="18405"/>
                    <a:pt x="50612" y="7535"/>
                    <a:pt x="48437"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8" name="Google Shape;68;p27"/>
            <p:cNvGrpSpPr/>
            <p:nvPr/>
          </p:nvGrpSpPr>
          <p:grpSpPr>
            <a:xfrm>
              <a:off x="524811" y="1775715"/>
              <a:ext cx="8661689" cy="3445733"/>
              <a:chOff x="524811" y="1775715"/>
              <a:chExt cx="8661689" cy="3445733"/>
            </a:xfrm>
          </p:grpSpPr>
          <p:sp>
            <p:nvSpPr>
              <p:cNvPr id="69" name="Google Shape;69;p27"/>
              <p:cNvSpPr/>
              <p:nvPr/>
            </p:nvSpPr>
            <p:spPr>
              <a:xfrm flipH="1">
                <a:off x="5389067" y="1848905"/>
                <a:ext cx="3797433" cy="3372543"/>
              </a:xfrm>
              <a:custGeom>
                <a:rect b="b" l="l" r="r" t="t"/>
                <a:pathLst>
                  <a:path extrusionOk="0" h="12063" w="13583">
                    <a:moveTo>
                      <a:pt x="5144" y="1"/>
                    </a:moveTo>
                    <a:cubicBezTo>
                      <a:pt x="4965" y="1"/>
                      <a:pt x="4788" y="15"/>
                      <a:pt x="4614" y="42"/>
                    </a:cubicBezTo>
                    <a:cubicBezTo>
                      <a:pt x="3179" y="267"/>
                      <a:pt x="2097" y="1206"/>
                      <a:pt x="1028" y="2110"/>
                    </a:cubicBezTo>
                    <a:cubicBezTo>
                      <a:pt x="718" y="2369"/>
                      <a:pt x="358" y="2611"/>
                      <a:pt x="1" y="2856"/>
                    </a:cubicBezTo>
                    <a:lnTo>
                      <a:pt x="1" y="12063"/>
                    </a:lnTo>
                    <a:lnTo>
                      <a:pt x="4213" y="12063"/>
                    </a:lnTo>
                    <a:cubicBezTo>
                      <a:pt x="4399" y="11297"/>
                      <a:pt x="4787" y="10607"/>
                      <a:pt x="5424" y="10147"/>
                    </a:cubicBezTo>
                    <a:cubicBezTo>
                      <a:pt x="6502" y="9357"/>
                      <a:pt x="7956" y="9436"/>
                      <a:pt x="9289" y="9361"/>
                    </a:cubicBezTo>
                    <a:cubicBezTo>
                      <a:pt x="10432" y="9296"/>
                      <a:pt x="11633" y="9058"/>
                      <a:pt x="12470" y="8275"/>
                    </a:cubicBezTo>
                    <a:cubicBezTo>
                      <a:pt x="13307" y="7496"/>
                      <a:pt x="13582" y="6034"/>
                      <a:pt x="12783" y="5217"/>
                    </a:cubicBezTo>
                    <a:cubicBezTo>
                      <a:pt x="11722" y="4135"/>
                      <a:pt x="9616" y="4775"/>
                      <a:pt x="8636" y="3621"/>
                    </a:cubicBezTo>
                    <a:cubicBezTo>
                      <a:pt x="8115" y="3013"/>
                      <a:pt x="8122" y="2118"/>
                      <a:pt x="7755" y="1407"/>
                    </a:cubicBezTo>
                    <a:cubicBezTo>
                      <a:pt x="7277" y="481"/>
                      <a:pt x="6199" y="1"/>
                      <a:pt x="5144"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 name="Google Shape;70;p27"/>
              <p:cNvSpPr/>
              <p:nvPr/>
            </p:nvSpPr>
            <p:spPr>
              <a:xfrm>
                <a:off x="524811" y="1775715"/>
                <a:ext cx="378089" cy="363569"/>
              </a:xfrm>
              <a:custGeom>
                <a:rect b="b" l="l" r="r" t="t"/>
                <a:pathLst>
                  <a:path extrusionOk="0" h="3230" w="3359">
                    <a:moveTo>
                      <a:pt x="3358" y="1"/>
                    </a:moveTo>
                    <a:lnTo>
                      <a:pt x="0" y="1212"/>
                    </a:lnTo>
                    <a:lnTo>
                      <a:pt x="1800" y="3229"/>
                    </a:lnTo>
                    <a:lnTo>
                      <a:pt x="3358"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1" name="Google Shape;71;p27"/>
            <p:cNvSpPr/>
            <p:nvPr/>
          </p:nvSpPr>
          <p:spPr>
            <a:xfrm>
              <a:off x="4655007" y="0"/>
              <a:ext cx="4130762" cy="644602"/>
            </a:xfrm>
            <a:custGeom>
              <a:rect b="b" l="l" r="r" t="t"/>
              <a:pathLst>
                <a:path extrusionOk="0" h="2888" w="18507">
                  <a:moveTo>
                    <a:pt x="1" y="1"/>
                  </a:moveTo>
                  <a:cubicBezTo>
                    <a:pt x="437" y="831"/>
                    <a:pt x="1083" y="1549"/>
                    <a:pt x="1872" y="2053"/>
                  </a:cubicBezTo>
                  <a:cubicBezTo>
                    <a:pt x="2736" y="2601"/>
                    <a:pt x="3760" y="2887"/>
                    <a:pt x="4782" y="2887"/>
                  </a:cubicBezTo>
                  <a:cubicBezTo>
                    <a:pt x="5270" y="2887"/>
                    <a:pt x="5757" y="2822"/>
                    <a:pt x="6227" y="2689"/>
                  </a:cubicBezTo>
                  <a:cubicBezTo>
                    <a:pt x="7227" y="2403"/>
                    <a:pt x="8146" y="1832"/>
                    <a:pt x="9177" y="1682"/>
                  </a:cubicBezTo>
                  <a:cubicBezTo>
                    <a:pt x="9376" y="1653"/>
                    <a:pt x="9575" y="1640"/>
                    <a:pt x="9773" y="1640"/>
                  </a:cubicBezTo>
                  <a:cubicBezTo>
                    <a:pt x="11106" y="1640"/>
                    <a:pt x="12423" y="2218"/>
                    <a:pt x="13773" y="2298"/>
                  </a:cubicBezTo>
                  <a:cubicBezTo>
                    <a:pt x="13869" y="2304"/>
                    <a:pt x="13964" y="2306"/>
                    <a:pt x="14059" y="2306"/>
                  </a:cubicBezTo>
                  <a:cubicBezTo>
                    <a:pt x="15793" y="2306"/>
                    <a:pt x="17467" y="1382"/>
                    <a:pt x="1850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2" name="Google Shape;72;p27"/>
          <p:cNvSpPr txBox="1"/>
          <p:nvPr>
            <p:ph idx="1" type="subTitle"/>
          </p:nvPr>
        </p:nvSpPr>
        <p:spPr>
          <a:xfrm>
            <a:off x="713850" y="2553750"/>
            <a:ext cx="1284000" cy="8340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800"/>
              <a:buNone/>
              <a:defRPr sz="1800">
                <a:latin typeface="Black Han Sans"/>
                <a:ea typeface="Black Han Sans"/>
                <a:cs typeface="Black Han Sans"/>
                <a:sym typeface="Black Han Sans"/>
              </a:defRPr>
            </a:lvl1pPr>
            <a:lvl2pPr lvl="1" algn="l">
              <a:lnSpc>
                <a:spcPct val="100000"/>
              </a:lnSpc>
              <a:spcBef>
                <a:spcPts val="0"/>
              </a:spcBef>
              <a:spcAft>
                <a:spcPts val="0"/>
              </a:spcAft>
              <a:buSzPts val="2100"/>
              <a:buNone/>
              <a:defRPr sz="2100"/>
            </a:lvl2pPr>
            <a:lvl3pPr lvl="2" algn="l">
              <a:lnSpc>
                <a:spcPct val="100000"/>
              </a:lnSpc>
              <a:spcBef>
                <a:spcPts val="0"/>
              </a:spcBef>
              <a:spcAft>
                <a:spcPts val="0"/>
              </a:spcAft>
              <a:buSzPts val="2100"/>
              <a:buNone/>
              <a:defRPr sz="2100"/>
            </a:lvl3pPr>
            <a:lvl4pPr lvl="3" algn="l">
              <a:lnSpc>
                <a:spcPct val="100000"/>
              </a:lnSpc>
              <a:spcBef>
                <a:spcPts val="0"/>
              </a:spcBef>
              <a:spcAft>
                <a:spcPts val="0"/>
              </a:spcAft>
              <a:buSzPts val="2100"/>
              <a:buNone/>
              <a:defRPr sz="2100"/>
            </a:lvl4pPr>
            <a:lvl5pPr lvl="4" algn="l">
              <a:lnSpc>
                <a:spcPct val="100000"/>
              </a:lnSpc>
              <a:spcBef>
                <a:spcPts val="0"/>
              </a:spcBef>
              <a:spcAft>
                <a:spcPts val="0"/>
              </a:spcAft>
              <a:buSzPts val="2100"/>
              <a:buNone/>
              <a:defRPr sz="2100"/>
            </a:lvl5pPr>
            <a:lvl6pPr lvl="5" algn="l">
              <a:lnSpc>
                <a:spcPct val="100000"/>
              </a:lnSpc>
              <a:spcBef>
                <a:spcPts val="0"/>
              </a:spcBef>
              <a:spcAft>
                <a:spcPts val="0"/>
              </a:spcAft>
              <a:buSzPts val="2100"/>
              <a:buNone/>
              <a:defRPr sz="2100"/>
            </a:lvl6pPr>
            <a:lvl7pPr lvl="6" algn="l">
              <a:lnSpc>
                <a:spcPct val="100000"/>
              </a:lnSpc>
              <a:spcBef>
                <a:spcPts val="0"/>
              </a:spcBef>
              <a:spcAft>
                <a:spcPts val="0"/>
              </a:spcAft>
              <a:buSzPts val="2100"/>
              <a:buNone/>
              <a:defRPr sz="2100"/>
            </a:lvl7pPr>
            <a:lvl8pPr lvl="7" algn="l">
              <a:lnSpc>
                <a:spcPct val="100000"/>
              </a:lnSpc>
              <a:spcBef>
                <a:spcPts val="0"/>
              </a:spcBef>
              <a:spcAft>
                <a:spcPts val="0"/>
              </a:spcAft>
              <a:buSzPts val="2100"/>
              <a:buNone/>
              <a:defRPr sz="2100"/>
            </a:lvl8pPr>
            <a:lvl9pPr lvl="8" algn="l">
              <a:lnSpc>
                <a:spcPct val="100000"/>
              </a:lnSpc>
              <a:spcBef>
                <a:spcPts val="0"/>
              </a:spcBef>
              <a:spcAft>
                <a:spcPts val="0"/>
              </a:spcAft>
              <a:buSzPts val="2100"/>
              <a:buNone/>
              <a:defRPr sz="2100"/>
            </a:lvl9pPr>
          </a:lstStyle>
          <a:p/>
        </p:txBody>
      </p:sp>
      <p:sp>
        <p:nvSpPr>
          <p:cNvPr id="73" name="Google Shape;73;p27"/>
          <p:cNvSpPr txBox="1"/>
          <p:nvPr>
            <p:ph idx="2" type="body"/>
          </p:nvPr>
        </p:nvSpPr>
        <p:spPr>
          <a:xfrm>
            <a:off x="713850" y="3387750"/>
            <a:ext cx="3160800" cy="10872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0"/>
              </a:spcBef>
              <a:spcAft>
                <a:spcPts val="0"/>
              </a:spcAft>
              <a:buSzPts val="1400"/>
              <a:buChar char="●"/>
              <a:defRPr b="0" i="0" sz="1600">
                <a:latin typeface="Arial"/>
                <a:ea typeface="Arial"/>
                <a:cs typeface="Arial"/>
                <a:sym typeface="Arial"/>
              </a:defRPr>
            </a:lvl1pPr>
            <a:lvl2pPr indent="-317500" lvl="1" marL="914400" algn="l">
              <a:lnSpc>
                <a:spcPct val="100000"/>
              </a:lnSpc>
              <a:spcBef>
                <a:spcPts val="1600"/>
              </a:spcBef>
              <a:spcAft>
                <a:spcPts val="0"/>
              </a:spcAft>
              <a:buSzPts val="1400"/>
              <a:buChar char="○"/>
              <a:defRPr/>
            </a:lvl2pPr>
            <a:lvl3pPr indent="-317500" lvl="2" marL="1371600" algn="l">
              <a:lnSpc>
                <a:spcPct val="100000"/>
              </a:lnSpc>
              <a:spcBef>
                <a:spcPts val="1600"/>
              </a:spcBef>
              <a:spcAft>
                <a:spcPts val="0"/>
              </a:spcAft>
              <a:buSzPts val="1400"/>
              <a:buChar char="■"/>
              <a:defRPr/>
            </a:lvl3pPr>
            <a:lvl4pPr indent="-317500" lvl="3" marL="1828800" algn="l">
              <a:lnSpc>
                <a:spcPct val="100000"/>
              </a:lnSpc>
              <a:spcBef>
                <a:spcPts val="1600"/>
              </a:spcBef>
              <a:spcAft>
                <a:spcPts val="0"/>
              </a:spcAft>
              <a:buSzPts val="1400"/>
              <a:buChar char="●"/>
              <a:defRPr/>
            </a:lvl4pPr>
            <a:lvl5pPr indent="-317500" lvl="4" marL="2286000" algn="l">
              <a:lnSpc>
                <a:spcPct val="100000"/>
              </a:lnSpc>
              <a:spcBef>
                <a:spcPts val="1600"/>
              </a:spcBef>
              <a:spcAft>
                <a:spcPts val="0"/>
              </a:spcAft>
              <a:buSzPts val="1400"/>
              <a:buChar char="○"/>
              <a:defRPr/>
            </a:lvl5pPr>
            <a:lvl6pPr indent="-317500" lvl="5" marL="2743200" algn="l">
              <a:lnSpc>
                <a:spcPct val="100000"/>
              </a:lnSpc>
              <a:spcBef>
                <a:spcPts val="1600"/>
              </a:spcBef>
              <a:spcAft>
                <a:spcPts val="0"/>
              </a:spcAft>
              <a:buSzPts val="1400"/>
              <a:buChar char="■"/>
              <a:defRPr/>
            </a:lvl6pPr>
            <a:lvl7pPr indent="-317500" lvl="6" marL="3200400" algn="l">
              <a:lnSpc>
                <a:spcPct val="100000"/>
              </a:lnSpc>
              <a:spcBef>
                <a:spcPts val="1600"/>
              </a:spcBef>
              <a:spcAft>
                <a:spcPts val="0"/>
              </a:spcAft>
              <a:buSzPts val="1400"/>
              <a:buChar char="●"/>
              <a:defRPr/>
            </a:lvl7pPr>
            <a:lvl8pPr indent="-317500" lvl="7" marL="3657600" algn="l">
              <a:lnSpc>
                <a:spcPct val="100000"/>
              </a:lnSpc>
              <a:spcBef>
                <a:spcPts val="1600"/>
              </a:spcBef>
              <a:spcAft>
                <a:spcPts val="0"/>
              </a:spcAft>
              <a:buSzPts val="1400"/>
              <a:buChar char="○"/>
              <a:defRPr/>
            </a:lvl8pPr>
            <a:lvl9pPr indent="-317500" lvl="8" marL="4114800" algn="l">
              <a:lnSpc>
                <a:spcPct val="100000"/>
              </a:lnSpc>
              <a:spcBef>
                <a:spcPts val="1600"/>
              </a:spcBef>
              <a:spcAft>
                <a:spcPts val="1600"/>
              </a:spcAft>
              <a:buSzPts val="1400"/>
              <a:buChar char="■"/>
              <a:defRPr/>
            </a:lvl9pPr>
          </a:lstStyle>
          <a:p/>
        </p:txBody>
      </p:sp>
      <p:sp>
        <p:nvSpPr>
          <p:cNvPr id="74" name="Google Shape;74;p27"/>
          <p:cNvSpPr txBox="1"/>
          <p:nvPr>
            <p:ph type="title"/>
          </p:nvPr>
        </p:nvSpPr>
        <p:spPr>
          <a:xfrm>
            <a:off x="713850" y="445025"/>
            <a:ext cx="67893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5" name="Shape 75"/>
        <p:cNvGrpSpPr/>
        <p:nvPr/>
      </p:nvGrpSpPr>
      <p:grpSpPr>
        <a:xfrm>
          <a:off x="0" y="0"/>
          <a:ext cx="0" cy="0"/>
          <a:chOff x="0" y="0"/>
          <a:chExt cx="0" cy="0"/>
        </a:xfrm>
      </p:grpSpPr>
      <p:grpSp>
        <p:nvGrpSpPr>
          <p:cNvPr id="76" name="Google Shape;76;p28"/>
          <p:cNvGrpSpPr/>
          <p:nvPr/>
        </p:nvGrpSpPr>
        <p:grpSpPr>
          <a:xfrm>
            <a:off x="0" y="0"/>
            <a:ext cx="2890022" cy="2725961"/>
            <a:chOff x="0" y="0"/>
            <a:chExt cx="2890022" cy="2725961"/>
          </a:xfrm>
        </p:grpSpPr>
        <p:sp>
          <p:nvSpPr>
            <p:cNvPr id="77" name="Google Shape;77;p28"/>
            <p:cNvSpPr/>
            <p:nvPr/>
          </p:nvSpPr>
          <p:spPr>
            <a:xfrm flipH="1">
              <a:off x="0" y="0"/>
              <a:ext cx="2890022" cy="2725961"/>
            </a:xfrm>
            <a:custGeom>
              <a:rect b="b" l="l" r="r" t="t"/>
              <a:pathLst>
                <a:path extrusionOk="0" h="36986" w="39212">
                  <a:moveTo>
                    <a:pt x="6787" y="1"/>
                  </a:moveTo>
                  <a:cubicBezTo>
                    <a:pt x="6305" y="2741"/>
                    <a:pt x="6839" y="5663"/>
                    <a:pt x="8309" y="8028"/>
                  </a:cubicBezTo>
                  <a:cubicBezTo>
                    <a:pt x="9017" y="9164"/>
                    <a:pt x="9935" y="10198"/>
                    <a:pt x="10350" y="11474"/>
                  </a:cubicBezTo>
                  <a:cubicBezTo>
                    <a:pt x="11278" y="14342"/>
                    <a:pt x="9370" y="17353"/>
                    <a:pt x="7196" y="19439"/>
                  </a:cubicBezTo>
                  <a:cubicBezTo>
                    <a:pt x="5019" y="21525"/>
                    <a:pt x="2385" y="23348"/>
                    <a:pt x="1235" y="26135"/>
                  </a:cubicBezTo>
                  <a:cubicBezTo>
                    <a:pt x="0" y="29132"/>
                    <a:pt x="933" y="32881"/>
                    <a:pt x="3430" y="34946"/>
                  </a:cubicBezTo>
                  <a:cubicBezTo>
                    <a:pt x="5159" y="36380"/>
                    <a:pt x="7464" y="36986"/>
                    <a:pt x="9714" y="36986"/>
                  </a:cubicBezTo>
                  <a:cubicBezTo>
                    <a:pt x="9771" y="36986"/>
                    <a:pt x="9827" y="36985"/>
                    <a:pt x="9884" y="36984"/>
                  </a:cubicBezTo>
                  <a:cubicBezTo>
                    <a:pt x="12187" y="36950"/>
                    <a:pt x="14439" y="36342"/>
                    <a:pt x="16627" y="35610"/>
                  </a:cubicBezTo>
                  <a:cubicBezTo>
                    <a:pt x="24844" y="32875"/>
                    <a:pt x="32397" y="28469"/>
                    <a:pt x="39212" y="23086"/>
                  </a:cubicBezTo>
                  <a:lnTo>
                    <a:pt x="39212"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p28"/>
            <p:cNvSpPr/>
            <p:nvPr/>
          </p:nvSpPr>
          <p:spPr>
            <a:xfrm rot="-5400000">
              <a:off x="343011" y="1879465"/>
              <a:ext cx="378089" cy="363569"/>
            </a:xfrm>
            <a:custGeom>
              <a:rect b="b" l="l" r="r" t="t"/>
              <a:pathLst>
                <a:path extrusionOk="0" h="3230" w="3359">
                  <a:moveTo>
                    <a:pt x="3358" y="1"/>
                  </a:moveTo>
                  <a:lnTo>
                    <a:pt x="0" y="1212"/>
                  </a:lnTo>
                  <a:lnTo>
                    <a:pt x="1800" y="3229"/>
                  </a:lnTo>
                  <a:lnTo>
                    <a:pt x="3358"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9" name="Google Shape;79;p28"/>
          <p:cNvSpPr txBox="1"/>
          <p:nvPr>
            <p:ph type="title"/>
          </p:nvPr>
        </p:nvSpPr>
        <p:spPr>
          <a:xfrm>
            <a:off x="713850" y="445025"/>
            <a:ext cx="67893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0" name="Shape 80"/>
        <p:cNvGrpSpPr/>
        <p:nvPr/>
      </p:nvGrpSpPr>
      <p:grpSpPr>
        <a:xfrm>
          <a:off x="0" y="0"/>
          <a:ext cx="0" cy="0"/>
          <a:chOff x="0" y="0"/>
          <a:chExt cx="0" cy="0"/>
        </a:xfrm>
      </p:grpSpPr>
      <p:grpSp>
        <p:nvGrpSpPr>
          <p:cNvPr id="81" name="Google Shape;81;p29"/>
          <p:cNvGrpSpPr/>
          <p:nvPr/>
        </p:nvGrpSpPr>
        <p:grpSpPr>
          <a:xfrm>
            <a:off x="-2884700" y="-2"/>
            <a:ext cx="15074723" cy="5171852"/>
            <a:chOff x="-2884700" y="-2"/>
            <a:chExt cx="15074723" cy="5171852"/>
          </a:xfrm>
        </p:grpSpPr>
        <p:sp>
          <p:nvSpPr>
            <p:cNvPr id="82" name="Google Shape;82;p29"/>
            <p:cNvSpPr/>
            <p:nvPr/>
          </p:nvSpPr>
          <p:spPr>
            <a:xfrm>
              <a:off x="-980225" y="186175"/>
              <a:ext cx="4499400" cy="44994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3" name="Google Shape;83;p29"/>
            <p:cNvGrpSpPr/>
            <p:nvPr/>
          </p:nvGrpSpPr>
          <p:grpSpPr>
            <a:xfrm>
              <a:off x="-2884700" y="-2"/>
              <a:ext cx="15074723" cy="5171852"/>
              <a:chOff x="-2884700" y="-2"/>
              <a:chExt cx="15074723" cy="5171852"/>
            </a:xfrm>
          </p:grpSpPr>
          <p:sp>
            <p:nvSpPr>
              <p:cNvPr id="84" name="Google Shape;84;p29"/>
              <p:cNvSpPr/>
              <p:nvPr/>
            </p:nvSpPr>
            <p:spPr>
              <a:xfrm>
                <a:off x="6126025" y="2748689"/>
                <a:ext cx="6063998" cy="2423161"/>
              </a:xfrm>
              <a:custGeom>
                <a:rect b="b" l="l" r="r" t="t"/>
                <a:pathLst>
                  <a:path extrusionOk="0" h="15506" w="38804">
                    <a:moveTo>
                      <a:pt x="18372" y="1"/>
                    </a:moveTo>
                    <a:cubicBezTo>
                      <a:pt x="15851" y="1"/>
                      <a:pt x="13315" y="1007"/>
                      <a:pt x="11592" y="2856"/>
                    </a:cubicBezTo>
                    <a:cubicBezTo>
                      <a:pt x="10378" y="4162"/>
                      <a:pt x="9486" y="5874"/>
                      <a:pt x="7880" y="6653"/>
                    </a:cubicBezTo>
                    <a:cubicBezTo>
                      <a:pt x="6924" y="7115"/>
                      <a:pt x="5829" y="7184"/>
                      <a:pt x="4811" y="7500"/>
                    </a:cubicBezTo>
                    <a:cubicBezTo>
                      <a:pt x="3205" y="8000"/>
                      <a:pt x="1810" y="9143"/>
                      <a:pt x="1008" y="10620"/>
                    </a:cubicBezTo>
                    <a:cubicBezTo>
                      <a:pt x="204" y="12096"/>
                      <a:pt x="0" y="13889"/>
                      <a:pt x="457" y="15505"/>
                    </a:cubicBezTo>
                    <a:lnTo>
                      <a:pt x="37742" y="15244"/>
                    </a:lnTo>
                    <a:cubicBezTo>
                      <a:pt x="37753" y="15310"/>
                      <a:pt x="37792" y="15337"/>
                      <a:pt x="37844" y="15337"/>
                    </a:cubicBezTo>
                    <a:cubicBezTo>
                      <a:pt x="37956" y="15337"/>
                      <a:pt x="38124" y="15208"/>
                      <a:pt x="38171" y="15070"/>
                    </a:cubicBezTo>
                    <a:cubicBezTo>
                      <a:pt x="38804" y="13270"/>
                      <a:pt x="38259" y="11229"/>
                      <a:pt x="37238" y="9619"/>
                    </a:cubicBezTo>
                    <a:cubicBezTo>
                      <a:pt x="36589" y="8595"/>
                      <a:pt x="35707" y="7663"/>
                      <a:pt x="34575" y="7228"/>
                    </a:cubicBezTo>
                    <a:cubicBezTo>
                      <a:pt x="33829" y="6942"/>
                      <a:pt x="33017" y="6887"/>
                      <a:pt x="32227" y="6744"/>
                    </a:cubicBezTo>
                    <a:cubicBezTo>
                      <a:pt x="31046" y="6534"/>
                      <a:pt x="29900" y="6125"/>
                      <a:pt x="28852" y="5540"/>
                    </a:cubicBezTo>
                    <a:cubicBezTo>
                      <a:pt x="26453" y="4203"/>
                      <a:pt x="24613" y="1978"/>
                      <a:pt x="22125" y="815"/>
                    </a:cubicBezTo>
                    <a:cubicBezTo>
                      <a:pt x="20952" y="265"/>
                      <a:pt x="19664" y="1"/>
                      <a:pt x="18372"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p29"/>
              <p:cNvSpPr/>
              <p:nvPr/>
            </p:nvSpPr>
            <p:spPr>
              <a:xfrm rot="10800000">
                <a:off x="7503141" y="-2"/>
                <a:ext cx="2290182" cy="1835829"/>
              </a:xfrm>
              <a:custGeom>
                <a:rect b="b" l="l" r="r" t="t"/>
                <a:pathLst>
                  <a:path extrusionOk="0" h="50539" w="63047">
                    <a:moveTo>
                      <a:pt x="12202" y="0"/>
                    </a:moveTo>
                    <a:cubicBezTo>
                      <a:pt x="9265" y="0"/>
                      <a:pt x="6469" y="237"/>
                      <a:pt x="3876" y="616"/>
                    </a:cubicBezTo>
                    <a:cubicBezTo>
                      <a:pt x="2569" y="805"/>
                      <a:pt x="1276" y="1048"/>
                      <a:pt x="1" y="1336"/>
                    </a:cubicBezTo>
                    <a:lnTo>
                      <a:pt x="1" y="50538"/>
                    </a:lnTo>
                    <a:lnTo>
                      <a:pt x="61918" y="50538"/>
                    </a:lnTo>
                    <a:cubicBezTo>
                      <a:pt x="63046" y="38393"/>
                      <a:pt x="57947" y="23633"/>
                      <a:pt x="45302" y="12529"/>
                    </a:cubicBezTo>
                    <a:cubicBezTo>
                      <a:pt x="34285" y="2850"/>
                      <a:pt x="22391" y="0"/>
                      <a:pt x="12202"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p29"/>
              <p:cNvSpPr/>
              <p:nvPr/>
            </p:nvSpPr>
            <p:spPr>
              <a:xfrm flipH="1">
                <a:off x="-2884700" y="2748689"/>
                <a:ext cx="6063998" cy="2423161"/>
              </a:xfrm>
              <a:custGeom>
                <a:rect b="b" l="l" r="r" t="t"/>
                <a:pathLst>
                  <a:path extrusionOk="0" h="15506" w="38804">
                    <a:moveTo>
                      <a:pt x="18372" y="1"/>
                    </a:moveTo>
                    <a:cubicBezTo>
                      <a:pt x="15851" y="1"/>
                      <a:pt x="13315" y="1007"/>
                      <a:pt x="11592" y="2856"/>
                    </a:cubicBezTo>
                    <a:cubicBezTo>
                      <a:pt x="10378" y="4162"/>
                      <a:pt x="9486" y="5874"/>
                      <a:pt x="7880" y="6653"/>
                    </a:cubicBezTo>
                    <a:cubicBezTo>
                      <a:pt x="6924" y="7115"/>
                      <a:pt x="5829" y="7184"/>
                      <a:pt x="4811" y="7500"/>
                    </a:cubicBezTo>
                    <a:cubicBezTo>
                      <a:pt x="3205" y="8000"/>
                      <a:pt x="1810" y="9143"/>
                      <a:pt x="1008" y="10620"/>
                    </a:cubicBezTo>
                    <a:cubicBezTo>
                      <a:pt x="204" y="12096"/>
                      <a:pt x="0" y="13889"/>
                      <a:pt x="457" y="15505"/>
                    </a:cubicBezTo>
                    <a:lnTo>
                      <a:pt x="37742" y="15244"/>
                    </a:lnTo>
                    <a:cubicBezTo>
                      <a:pt x="37753" y="15310"/>
                      <a:pt x="37792" y="15337"/>
                      <a:pt x="37844" y="15337"/>
                    </a:cubicBezTo>
                    <a:cubicBezTo>
                      <a:pt x="37956" y="15337"/>
                      <a:pt x="38124" y="15208"/>
                      <a:pt x="38171" y="15070"/>
                    </a:cubicBezTo>
                    <a:cubicBezTo>
                      <a:pt x="38804" y="13270"/>
                      <a:pt x="38259" y="11229"/>
                      <a:pt x="37238" y="9619"/>
                    </a:cubicBezTo>
                    <a:cubicBezTo>
                      <a:pt x="36589" y="8595"/>
                      <a:pt x="35707" y="7663"/>
                      <a:pt x="34575" y="7228"/>
                    </a:cubicBezTo>
                    <a:cubicBezTo>
                      <a:pt x="33829" y="6942"/>
                      <a:pt x="33017" y="6887"/>
                      <a:pt x="32227" y="6744"/>
                    </a:cubicBezTo>
                    <a:cubicBezTo>
                      <a:pt x="31046" y="6534"/>
                      <a:pt x="29900" y="6125"/>
                      <a:pt x="28852" y="5540"/>
                    </a:cubicBezTo>
                    <a:cubicBezTo>
                      <a:pt x="26453" y="4203"/>
                      <a:pt x="24613" y="1978"/>
                      <a:pt x="22125" y="815"/>
                    </a:cubicBezTo>
                    <a:cubicBezTo>
                      <a:pt x="20952" y="265"/>
                      <a:pt x="19664" y="1"/>
                      <a:pt x="18372"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 name="Google Shape;87;p29"/>
              <p:cNvSpPr/>
              <p:nvPr/>
            </p:nvSpPr>
            <p:spPr>
              <a:xfrm flipH="1" rot="10800000">
                <a:off x="-488001" y="-2"/>
                <a:ext cx="2290182" cy="1835829"/>
              </a:xfrm>
              <a:custGeom>
                <a:rect b="b" l="l" r="r" t="t"/>
                <a:pathLst>
                  <a:path extrusionOk="0" h="50539" w="63047">
                    <a:moveTo>
                      <a:pt x="12202" y="0"/>
                    </a:moveTo>
                    <a:cubicBezTo>
                      <a:pt x="9265" y="0"/>
                      <a:pt x="6469" y="237"/>
                      <a:pt x="3876" y="616"/>
                    </a:cubicBezTo>
                    <a:cubicBezTo>
                      <a:pt x="2569" y="805"/>
                      <a:pt x="1276" y="1048"/>
                      <a:pt x="1" y="1336"/>
                    </a:cubicBezTo>
                    <a:lnTo>
                      <a:pt x="1" y="50538"/>
                    </a:lnTo>
                    <a:lnTo>
                      <a:pt x="61918" y="50538"/>
                    </a:lnTo>
                    <a:cubicBezTo>
                      <a:pt x="63046" y="38393"/>
                      <a:pt x="57947" y="23633"/>
                      <a:pt x="45302" y="12529"/>
                    </a:cubicBezTo>
                    <a:cubicBezTo>
                      <a:pt x="34285" y="2850"/>
                      <a:pt x="22391" y="0"/>
                      <a:pt x="1220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8" name="Google Shape;88;p29"/>
            <p:cNvSpPr/>
            <p:nvPr/>
          </p:nvSpPr>
          <p:spPr>
            <a:xfrm rot="5470684">
              <a:off x="7513653" y="180465"/>
              <a:ext cx="209940" cy="225978"/>
            </a:xfrm>
            <a:custGeom>
              <a:rect b="b" l="l" r="r" t="t"/>
              <a:pathLst>
                <a:path extrusionOk="0" h="3230" w="3359">
                  <a:moveTo>
                    <a:pt x="3358" y="1"/>
                  </a:moveTo>
                  <a:lnTo>
                    <a:pt x="0" y="1212"/>
                  </a:lnTo>
                  <a:lnTo>
                    <a:pt x="1800" y="3229"/>
                  </a:lnTo>
                  <a:lnTo>
                    <a:pt x="3358"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 name="Google Shape;89;p29"/>
            <p:cNvSpPr/>
            <p:nvPr/>
          </p:nvSpPr>
          <p:spPr>
            <a:xfrm rot="5470737">
              <a:off x="7460032" y="4376313"/>
              <a:ext cx="369367" cy="355190"/>
            </a:xfrm>
            <a:custGeom>
              <a:rect b="b" l="l" r="r" t="t"/>
              <a:pathLst>
                <a:path extrusionOk="0" h="3230" w="3359">
                  <a:moveTo>
                    <a:pt x="3358" y="1"/>
                  </a:moveTo>
                  <a:lnTo>
                    <a:pt x="0" y="1212"/>
                  </a:lnTo>
                  <a:lnTo>
                    <a:pt x="1800" y="3229"/>
                  </a:lnTo>
                  <a:lnTo>
                    <a:pt x="3358"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 name="Google Shape;90;p29"/>
            <p:cNvSpPr/>
            <p:nvPr/>
          </p:nvSpPr>
          <p:spPr>
            <a:xfrm rot="9507153">
              <a:off x="6685146" y="1720799"/>
              <a:ext cx="219888" cy="211463"/>
            </a:xfrm>
            <a:custGeom>
              <a:rect b="b" l="l" r="r" t="t"/>
              <a:pathLst>
                <a:path extrusionOk="0" h="3230" w="3359">
                  <a:moveTo>
                    <a:pt x="3358" y="1"/>
                  </a:moveTo>
                  <a:lnTo>
                    <a:pt x="0" y="1212"/>
                  </a:lnTo>
                  <a:lnTo>
                    <a:pt x="1800" y="3229"/>
                  </a:lnTo>
                  <a:lnTo>
                    <a:pt x="335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1" name="Google Shape;91;p29"/>
          <p:cNvSpPr txBox="1"/>
          <p:nvPr>
            <p:ph type="title"/>
          </p:nvPr>
        </p:nvSpPr>
        <p:spPr>
          <a:xfrm>
            <a:off x="713850" y="2318342"/>
            <a:ext cx="6327300" cy="11760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3600"/>
              <a:buNone/>
              <a:defRPr sz="2400"/>
            </a:lvl1pPr>
            <a:lvl2pPr lvl="1" algn="r">
              <a:lnSpc>
                <a:spcPct val="100000"/>
              </a:lnSpc>
              <a:spcBef>
                <a:spcPts val="0"/>
              </a:spcBef>
              <a:spcAft>
                <a:spcPts val="0"/>
              </a:spcAft>
              <a:buSzPts val="3600"/>
              <a:buNone/>
              <a:defRPr sz="3600"/>
            </a:lvl2pPr>
            <a:lvl3pPr lvl="2" algn="r">
              <a:lnSpc>
                <a:spcPct val="100000"/>
              </a:lnSpc>
              <a:spcBef>
                <a:spcPts val="0"/>
              </a:spcBef>
              <a:spcAft>
                <a:spcPts val="0"/>
              </a:spcAft>
              <a:buSzPts val="3600"/>
              <a:buNone/>
              <a:defRPr sz="3600"/>
            </a:lvl3pPr>
            <a:lvl4pPr lvl="3" algn="r">
              <a:lnSpc>
                <a:spcPct val="100000"/>
              </a:lnSpc>
              <a:spcBef>
                <a:spcPts val="0"/>
              </a:spcBef>
              <a:spcAft>
                <a:spcPts val="0"/>
              </a:spcAft>
              <a:buSzPts val="3600"/>
              <a:buNone/>
              <a:defRPr sz="3600"/>
            </a:lvl4pPr>
            <a:lvl5pPr lvl="4" algn="r">
              <a:lnSpc>
                <a:spcPct val="100000"/>
              </a:lnSpc>
              <a:spcBef>
                <a:spcPts val="0"/>
              </a:spcBef>
              <a:spcAft>
                <a:spcPts val="0"/>
              </a:spcAft>
              <a:buSzPts val="3600"/>
              <a:buNone/>
              <a:defRPr sz="3600"/>
            </a:lvl5pPr>
            <a:lvl6pPr lvl="5" algn="r">
              <a:lnSpc>
                <a:spcPct val="100000"/>
              </a:lnSpc>
              <a:spcBef>
                <a:spcPts val="0"/>
              </a:spcBef>
              <a:spcAft>
                <a:spcPts val="0"/>
              </a:spcAft>
              <a:buSzPts val="3600"/>
              <a:buNone/>
              <a:defRPr sz="3600"/>
            </a:lvl6pPr>
            <a:lvl7pPr lvl="6" algn="r">
              <a:lnSpc>
                <a:spcPct val="100000"/>
              </a:lnSpc>
              <a:spcBef>
                <a:spcPts val="0"/>
              </a:spcBef>
              <a:spcAft>
                <a:spcPts val="0"/>
              </a:spcAft>
              <a:buSzPts val="3600"/>
              <a:buNone/>
              <a:defRPr sz="3600"/>
            </a:lvl7pPr>
            <a:lvl8pPr lvl="7" algn="r">
              <a:lnSpc>
                <a:spcPct val="100000"/>
              </a:lnSpc>
              <a:spcBef>
                <a:spcPts val="0"/>
              </a:spcBef>
              <a:spcAft>
                <a:spcPts val="0"/>
              </a:spcAft>
              <a:buSzPts val="3600"/>
              <a:buNone/>
              <a:defRPr sz="3600"/>
            </a:lvl8pPr>
            <a:lvl9pPr lvl="8" algn="r">
              <a:lnSpc>
                <a:spcPct val="100000"/>
              </a:lnSpc>
              <a:spcBef>
                <a:spcPts val="0"/>
              </a:spcBef>
              <a:spcAft>
                <a:spcPts val="0"/>
              </a:spcAft>
              <a:buSzPts val="3600"/>
              <a:buNone/>
              <a:defRPr sz="3600"/>
            </a:lvl9pPr>
          </a:lstStyle>
          <a:p/>
        </p:txBody>
      </p:sp>
      <p:sp>
        <p:nvSpPr>
          <p:cNvPr id="92" name="Google Shape;92;p29"/>
          <p:cNvSpPr txBox="1"/>
          <p:nvPr>
            <p:ph idx="2" type="title"/>
          </p:nvPr>
        </p:nvSpPr>
        <p:spPr>
          <a:xfrm>
            <a:off x="713850" y="1491425"/>
            <a:ext cx="1907700" cy="9186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9600"/>
              <a:buNone/>
              <a:defRPr sz="9600"/>
            </a:lvl1pPr>
            <a:lvl2pPr lvl="1" algn="r">
              <a:lnSpc>
                <a:spcPct val="100000"/>
              </a:lnSpc>
              <a:spcBef>
                <a:spcPts val="0"/>
              </a:spcBef>
              <a:spcAft>
                <a:spcPts val="0"/>
              </a:spcAft>
              <a:buSzPts val="3000"/>
              <a:buNone/>
              <a:defRPr sz="3000"/>
            </a:lvl2pPr>
            <a:lvl3pPr lvl="2" algn="r">
              <a:lnSpc>
                <a:spcPct val="100000"/>
              </a:lnSpc>
              <a:spcBef>
                <a:spcPts val="0"/>
              </a:spcBef>
              <a:spcAft>
                <a:spcPts val="0"/>
              </a:spcAft>
              <a:buSzPts val="3000"/>
              <a:buNone/>
              <a:defRPr sz="3000"/>
            </a:lvl3pPr>
            <a:lvl4pPr lvl="3" algn="r">
              <a:lnSpc>
                <a:spcPct val="100000"/>
              </a:lnSpc>
              <a:spcBef>
                <a:spcPts val="0"/>
              </a:spcBef>
              <a:spcAft>
                <a:spcPts val="0"/>
              </a:spcAft>
              <a:buSzPts val="3000"/>
              <a:buNone/>
              <a:defRPr sz="3000"/>
            </a:lvl4pPr>
            <a:lvl5pPr lvl="4" algn="r">
              <a:lnSpc>
                <a:spcPct val="100000"/>
              </a:lnSpc>
              <a:spcBef>
                <a:spcPts val="0"/>
              </a:spcBef>
              <a:spcAft>
                <a:spcPts val="0"/>
              </a:spcAft>
              <a:buSzPts val="3000"/>
              <a:buNone/>
              <a:defRPr sz="3000"/>
            </a:lvl5pPr>
            <a:lvl6pPr lvl="5" algn="r">
              <a:lnSpc>
                <a:spcPct val="100000"/>
              </a:lnSpc>
              <a:spcBef>
                <a:spcPts val="0"/>
              </a:spcBef>
              <a:spcAft>
                <a:spcPts val="0"/>
              </a:spcAft>
              <a:buSzPts val="3000"/>
              <a:buNone/>
              <a:defRPr sz="3000"/>
            </a:lvl6pPr>
            <a:lvl7pPr lvl="6" algn="r">
              <a:lnSpc>
                <a:spcPct val="100000"/>
              </a:lnSpc>
              <a:spcBef>
                <a:spcPts val="0"/>
              </a:spcBef>
              <a:spcAft>
                <a:spcPts val="0"/>
              </a:spcAft>
              <a:buSzPts val="3000"/>
              <a:buNone/>
              <a:defRPr sz="3000"/>
            </a:lvl7pPr>
            <a:lvl8pPr lvl="7" algn="r">
              <a:lnSpc>
                <a:spcPct val="100000"/>
              </a:lnSpc>
              <a:spcBef>
                <a:spcPts val="0"/>
              </a:spcBef>
              <a:spcAft>
                <a:spcPts val="0"/>
              </a:spcAft>
              <a:buSzPts val="3000"/>
              <a:buNone/>
              <a:defRPr sz="3000"/>
            </a:lvl8pPr>
            <a:lvl9pPr lvl="8" algn="r">
              <a:lnSpc>
                <a:spcPct val="100000"/>
              </a:lnSpc>
              <a:spcBef>
                <a:spcPts val="0"/>
              </a:spcBef>
              <a:spcAft>
                <a:spcPts val="0"/>
              </a:spcAft>
              <a:buSzPts val="3000"/>
              <a:buNone/>
              <a:defRPr sz="3000"/>
            </a:lvl9pPr>
          </a:lstStyle>
          <a:p/>
        </p:txBody>
      </p:sp>
      <p:sp>
        <p:nvSpPr>
          <p:cNvPr id="93" name="Google Shape;93;p29"/>
          <p:cNvSpPr txBox="1"/>
          <p:nvPr>
            <p:ph idx="1" type="subTitle"/>
          </p:nvPr>
        </p:nvSpPr>
        <p:spPr>
          <a:xfrm>
            <a:off x="713850" y="3193679"/>
            <a:ext cx="6420300" cy="557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b="0" i="0" sz="1800">
                <a:latin typeface="Arial"/>
                <a:ea typeface="Arial"/>
                <a:cs typeface="Arial"/>
                <a:sym typeface="Arial"/>
              </a:defRPr>
            </a:lvl1pPr>
            <a:lvl2pPr lvl="1" algn="r">
              <a:lnSpc>
                <a:spcPct val="100000"/>
              </a:lnSpc>
              <a:spcBef>
                <a:spcPts val="0"/>
              </a:spcBef>
              <a:spcAft>
                <a:spcPts val="0"/>
              </a:spcAft>
              <a:buSzPts val="2800"/>
              <a:buNone/>
              <a:defRPr sz="2800"/>
            </a:lvl2pPr>
            <a:lvl3pPr lvl="2" algn="r">
              <a:lnSpc>
                <a:spcPct val="100000"/>
              </a:lnSpc>
              <a:spcBef>
                <a:spcPts val="0"/>
              </a:spcBef>
              <a:spcAft>
                <a:spcPts val="0"/>
              </a:spcAft>
              <a:buSzPts val="2800"/>
              <a:buNone/>
              <a:defRPr sz="2800"/>
            </a:lvl3pPr>
            <a:lvl4pPr lvl="3" algn="r">
              <a:lnSpc>
                <a:spcPct val="100000"/>
              </a:lnSpc>
              <a:spcBef>
                <a:spcPts val="0"/>
              </a:spcBef>
              <a:spcAft>
                <a:spcPts val="0"/>
              </a:spcAft>
              <a:buSzPts val="2800"/>
              <a:buNone/>
              <a:defRPr sz="2800"/>
            </a:lvl4pPr>
            <a:lvl5pPr lvl="4" algn="r">
              <a:lnSpc>
                <a:spcPct val="100000"/>
              </a:lnSpc>
              <a:spcBef>
                <a:spcPts val="0"/>
              </a:spcBef>
              <a:spcAft>
                <a:spcPts val="0"/>
              </a:spcAft>
              <a:buSzPts val="2800"/>
              <a:buNone/>
              <a:defRPr sz="2800"/>
            </a:lvl5pPr>
            <a:lvl6pPr lvl="5" algn="r">
              <a:lnSpc>
                <a:spcPct val="100000"/>
              </a:lnSpc>
              <a:spcBef>
                <a:spcPts val="0"/>
              </a:spcBef>
              <a:spcAft>
                <a:spcPts val="0"/>
              </a:spcAft>
              <a:buSzPts val="2800"/>
              <a:buNone/>
              <a:defRPr sz="2800"/>
            </a:lvl6pPr>
            <a:lvl7pPr lvl="6" algn="r">
              <a:lnSpc>
                <a:spcPct val="100000"/>
              </a:lnSpc>
              <a:spcBef>
                <a:spcPts val="0"/>
              </a:spcBef>
              <a:spcAft>
                <a:spcPts val="0"/>
              </a:spcAft>
              <a:buSzPts val="2800"/>
              <a:buNone/>
              <a:defRPr sz="2800"/>
            </a:lvl7pPr>
            <a:lvl8pPr lvl="7" algn="r">
              <a:lnSpc>
                <a:spcPct val="100000"/>
              </a:lnSpc>
              <a:spcBef>
                <a:spcPts val="0"/>
              </a:spcBef>
              <a:spcAft>
                <a:spcPts val="0"/>
              </a:spcAft>
              <a:buSzPts val="2800"/>
              <a:buNone/>
              <a:defRPr sz="2800"/>
            </a:lvl8pPr>
            <a:lvl9pPr lvl="8" algn="r">
              <a:lnSpc>
                <a:spcPct val="100000"/>
              </a:lnSpc>
              <a:spcBef>
                <a:spcPts val="0"/>
              </a:spcBef>
              <a:spcAft>
                <a:spcPts val="0"/>
              </a:spcAft>
              <a:buSzPts val="2800"/>
              <a:buNone/>
              <a:defRPr sz="28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Four Columns">
  <p:cSld name="TITLE_AND_BODY_1">
    <p:spTree>
      <p:nvGrpSpPr>
        <p:cNvPr id="94" name="Shape 94"/>
        <p:cNvGrpSpPr/>
        <p:nvPr/>
      </p:nvGrpSpPr>
      <p:grpSpPr>
        <a:xfrm>
          <a:off x="0" y="0"/>
          <a:ext cx="0" cy="0"/>
          <a:chOff x="0" y="0"/>
          <a:chExt cx="0" cy="0"/>
        </a:xfrm>
      </p:grpSpPr>
      <p:grpSp>
        <p:nvGrpSpPr>
          <p:cNvPr id="95" name="Google Shape;95;p30"/>
          <p:cNvGrpSpPr/>
          <p:nvPr/>
        </p:nvGrpSpPr>
        <p:grpSpPr>
          <a:xfrm>
            <a:off x="-690151" y="-2"/>
            <a:ext cx="9834189" cy="5143551"/>
            <a:chOff x="-690151" y="-2"/>
            <a:chExt cx="9834189" cy="5143551"/>
          </a:xfrm>
        </p:grpSpPr>
        <p:sp>
          <p:nvSpPr>
            <p:cNvPr id="96" name="Google Shape;96;p30"/>
            <p:cNvSpPr/>
            <p:nvPr/>
          </p:nvSpPr>
          <p:spPr>
            <a:xfrm flipH="1">
              <a:off x="-68" y="2960000"/>
              <a:ext cx="3194593" cy="2183549"/>
            </a:xfrm>
            <a:custGeom>
              <a:rect b="b" l="l" r="r" t="t"/>
              <a:pathLst>
                <a:path extrusionOk="0" h="50863" w="74414">
                  <a:moveTo>
                    <a:pt x="74414" y="1"/>
                  </a:moveTo>
                  <a:cubicBezTo>
                    <a:pt x="60793" y="2474"/>
                    <a:pt x="62458" y="21209"/>
                    <a:pt x="51638" y="31541"/>
                  </a:cubicBezTo>
                  <a:cubicBezTo>
                    <a:pt x="46844" y="36117"/>
                    <a:pt x="42403" y="37136"/>
                    <a:pt x="37698" y="37136"/>
                  </a:cubicBezTo>
                  <a:cubicBezTo>
                    <a:pt x="33921" y="37136"/>
                    <a:pt x="29973" y="36479"/>
                    <a:pt x="25538" y="36479"/>
                  </a:cubicBezTo>
                  <a:cubicBezTo>
                    <a:pt x="21627" y="36479"/>
                    <a:pt x="17336" y="36990"/>
                    <a:pt x="12447" y="38913"/>
                  </a:cubicBezTo>
                  <a:cubicBezTo>
                    <a:pt x="5725" y="41560"/>
                    <a:pt x="1648" y="45953"/>
                    <a:pt x="0" y="50862"/>
                  </a:cubicBezTo>
                  <a:lnTo>
                    <a:pt x="74414" y="50862"/>
                  </a:lnTo>
                  <a:lnTo>
                    <a:pt x="74414"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30"/>
            <p:cNvSpPr/>
            <p:nvPr/>
          </p:nvSpPr>
          <p:spPr>
            <a:xfrm flipH="1" rot="10800000">
              <a:off x="-690151" y="-2"/>
              <a:ext cx="2290182" cy="1835829"/>
            </a:xfrm>
            <a:custGeom>
              <a:rect b="b" l="l" r="r" t="t"/>
              <a:pathLst>
                <a:path extrusionOk="0" h="50539" w="63047">
                  <a:moveTo>
                    <a:pt x="12202" y="0"/>
                  </a:moveTo>
                  <a:cubicBezTo>
                    <a:pt x="9265" y="0"/>
                    <a:pt x="6469" y="237"/>
                    <a:pt x="3876" y="616"/>
                  </a:cubicBezTo>
                  <a:cubicBezTo>
                    <a:pt x="2569" y="805"/>
                    <a:pt x="1276" y="1048"/>
                    <a:pt x="1" y="1336"/>
                  </a:cubicBezTo>
                  <a:lnTo>
                    <a:pt x="1" y="50538"/>
                  </a:lnTo>
                  <a:lnTo>
                    <a:pt x="61918" y="50538"/>
                  </a:lnTo>
                  <a:cubicBezTo>
                    <a:pt x="63046" y="38393"/>
                    <a:pt x="57947" y="23633"/>
                    <a:pt x="45302" y="12529"/>
                  </a:cubicBezTo>
                  <a:cubicBezTo>
                    <a:pt x="34285" y="2850"/>
                    <a:pt x="22391" y="0"/>
                    <a:pt x="12202"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p30"/>
            <p:cNvSpPr/>
            <p:nvPr/>
          </p:nvSpPr>
          <p:spPr>
            <a:xfrm flipH="1" rot="-5400000">
              <a:off x="7161899" y="218202"/>
              <a:ext cx="2200340" cy="1763937"/>
            </a:xfrm>
            <a:custGeom>
              <a:rect b="b" l="l" r="r" t="t"/>
              <a:pathLst>
                <a:path extrusionOk="0" h="50539" w="63047">
                  <a:moveTo>
                    <a:pt x="12202" y="0"/>
                  </a:moveTo>
                  <a:cubicBezTo>
                    <a:pt x="9265" y="0"/>
                    <a:pt x="6469" y="237"/>
                    <a:pt x="3876" y="616"/>
                  </a:cubicBezTo>
                  <a:cubicBezTo>
                    <a:pt x="2569" y="805"/>
                    <a:pt x="1276" y="1048"/>
                    <a:pt x="1" y="1336"/>
                  </a:cubicBezTo>
                  <a:lnTo>
                    <a:pt x="1" y="50538"/>
                  </a:lnTo>
                  <a:lnTo>
                    <a:pt x="61918" y="50538"/>
                  </a:lnTo>
                  <a:cubicBezTo>
                    <a:pt x="63046" y="38393"/>
                    <a:pt x="57947" y="23633"/>
                    <a:pt x="45302" y="12529"/>
                  </a:cubicBezTo>
                  <a:cubicBezTo>
                    <a:pt x="34285" y="2850"/>
                    <a:pt x="22391" y="0"/>
                    <a:pt x="12202"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30"/>
            <p:cNvSpPr/>
            <p:nvPr/>
          </p:nvSpPr>
          <p:spPr>
            <a:xfrm>
              <a:off x="524811" y="1775715"/>
              <a:ext cx="378089" cy="363569"/>
            </a:xfrm>
            <a:custGeom>
              <a:rect b="b" l="l" r="r" t="t"/>
              <a:pathLst>
                <a:path extrusionOk="0" h="3230" w="3359">
                  <a:moveTo>
                    <a:pt x="3358" y="1"/>
                  </a:moveTo>
                  <a:lnTo>
                    <a:pt x="0" y="1212"/>
                  </a:lnTo>
                  <a:lnTo>
                    <a:pt x="1800" y="3229"/>
                  </a:lnTo>
                  <a:lnTo>
                    <a:pt x="3358"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0" name="Google Shape;100;p30"/>
          <p:cNvSpPr txBox="1"/>
          <p:nvPr>
            <p:ph type="title"/>
          </p:nvPr>
        </p:nvSpPr>
        <p:spPr>
          <a:xfrm>
            <a:off x="713850" y="445025"/>
            <a:ext cx="67893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01" name="Google Shape;101;p30"/>
          <p:cNvSpPr txBox="1"/>
          <p:nvPr>
            <p:ph idx="2" type="title"/>
          </p:nvPr>
        </p:nvSpPr>
        <p:spPr>
          <a:xfrm>
            <a:off x="575963" y="2839022"/>
            <a:ext cx="2103600" cy="7872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SzPts val="18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102" name="Google Shape;102;p30"/>
          <p:cNvSpPr txBox="1"/>
          <p:nvPr>
            <p:ph idx="1" type="subTitle"/>
          </p:nvPr>
        </p:nvSpPr>
        <p:spPr>
          <a:xfrm>
            <a:off x="674974" y="3657077"/>
            <a:ext cx="2004600" cy="7872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1400"/>
              <a:buNone/>
              <a:defRPr b="0" i="0">
                <a:latin typeface="Arial"/>
                <a:ea typeface="Arial"/>
                <a:cs typeface="Arial"/>
                <a:sym typeface="Aria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03" name="Google Shape;103;p30"/>
          <p:cNvSpPr txBox="1"/>
          <p:nvPr>
            <p:ph idx="3" type="title"/>
          </p:nvPr>
        </p:nvSpPr>
        <p:spPr>
          <a:xfrm>
            <a:off x="6478461" y="1417025"/>
            <a:ext cx="2103600" cy="7872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8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104" name="Google Shape;104;p30"/>
          <p:cNvSpPr txBox="1"/>
          <p:nvPr>
            <p:ph idx="4" type="subTitle"/>
          </p:nvPr>
        </p:nvSpPr>
        <p:spPr>
          <a:xfrm>
            <a:off x="6478451" y="2202475"/>
            <a:ext cx="2004600" cy="787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b="0" i="0">
                <a:latin typeface="Arial"/>
                <a:ea typeface="Arial"/>
                <a:cs typeface="Arial"/>
                <a:sym typeface="Aria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05" name="Google Shape;105;p30"/>
          <p:cNvSpPr txBox="1"/>
          <p:nvPr>
            <p:ph idx="5" type="title"/>
          </p:nvPr>
        </p:nvSpPr>
        <p:spPr>
          <a:xfrm>
            <a:off x="6478461" y="2839022"/>
            <a:ext cx="2103600" cy="7872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8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106" name="Google Shape;106;p30"/>
          <p:cNvSpPr txBox="1"/>
          <p:nvPr>
            <p:ph idx="6" type="subTitle"/>
          </p:nvPr>
        </p:nvSpPr>
        <p:spPr>
          <a:xfrm>
            <a:off x="6478451" y="3657077"/>
            <a:ext cx="2004600" cy="787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b="0" i="0">
                <a:latin typeface="Arial"/>
                <a:ea typeface="Arial"/>
                <a:cs typeface="Arial"/>
                <a:sym typeface="Aria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07" name="Google Shape;107;p30"/>
          <p:cNvSpPr txBox="1"/>
          <p:nvPr>
            <p:ph idx="7" type="title"/>
          </p:nvPr>
        </p:nvSpPr>
        <p:spPr>
          <a:xfrm>
            <a:off x="575963" y="1417025"/>
            <a:ext cx="2103600" cy="7872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SzPts val="18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108" name="Google Shape;108;p30"/>
          <p:cNvSpPr txBox="1"/>
          <p:nvPr>
            <p:ph idx="8" type="subTitle"/>
          </p:nvPr>
        </p:nvSpPr>
        <p:spPr>
          <a:xfrm>
            <a:off x="674974" y="2202475"/>
            <a:ext cx="2004600" cy="7872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1400"/>
              <a:buNone/>
              <a:defRPr b="0" i="0">
                <a:latin typeface="Arial"/>
                <a:ea typeface="Arial"/>
                <a:cs typeface="Arial"/>
                <a:sym typeface="Aria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p:cSld name="TITLE_AND_BODY_1_1">
    <p:spTree>
      <p:nvGrpSpPr>
        <p:cNvPr id="109" name="Shape 109"/>
        <p:cNvGrpSpPr/>
        <p:nvPr/>
      </p:nvGrpSpPr>
      <p:grpSpPr>
        <a:xfrm>
          <a:off x="0" y="0"/>
          <a:ext cx="0" cy="0"/>
          <a:chOff x="0" y="0"/>
          <a:chExt cx="0" cy="0"/>
        </a:xfrm>
      </p:grpSpPr>
      <p:grpSp>
        <p:nvGrpSpPr>
          <p:cNvPr id="110" name="Google Shape;110;p31"/>
          <p:cNvGrpSpPr/>
          <p:nvPr/>
        </p:nvGrpSpPr>
        <p:grpSpPr>
          <a:xfrm>
            <a:off x="-2984950" y="-52225"/>
            <a:ext cx="12150200" cy="5266583"/>
            <a:chOff x="-2984950" y="-52225"/>
            <a:chExt cx="12150200" cy="5266583"/>
          </a:xfrm>
        </p:grpSpPr>
        <p:sp>
          <p:nvSpPr>
            <p:cNvPr id="111" name="Google Shape;111;p31"/>
            <p:cNvSpPr/>
            <p:nvPr/>
          </p:nvSpPr>
          <p:spPr>
            <a:xfrm flipH="1" rot="10800000">
              <a:off x="-743459" y="-2"/>
              <a:ext cx="2290182" cy="1835829"/>
            </a:xfrm>
            <a:custGeom>
              <a:rect b="b" l="l" r="r" t="t"/>
              <a:pathLst>
                <a:path extrusionOk="0" h="50539" w="63047">
                  <a:moveTo>
                    <a:pt x="12202" y="0"/>
                  </a:moveTo>
                  <a:cubicBezTo>
                    <a:pt x="9265" y="0"/>
                    <a:pt x="6469" y="237"/>
                    <a:pt x="3876" y="616"/>
                  </a:cubicBezTo>
                  <a:cubicBezTo>
                    <a:pt x="2569" y="805"/>
                    <a:pt x="1276" y="1048"/>
                    <a:pt x="1" y="1336"/>
                  </a:cubicBezTo>
                  <a:lnTo>
                    <a:pt x="1" y="50538"/>
                  </a:lnTo>
                  <a:lnTo>
                    <a:pt x="61918" y="50538"/>
                  </a:lnTo>
                  <a:cubicBezTo>
                    <a:pt x="63046" y="38393"/>
                    <a:pt x="57947" y="23633"/>
                    <a:pt x="45302" y="12529"/>
                  </a:cubicBezTo>
                  <a:cubicBezTo>
                    <a:pt x="34285" y="2850"/>
                    <a:pt x="22391" y="0"/>
                    <a:pt x="12202"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 name="Google Shape;112;p31"/>
            <p:cNvSpPr/>
            <p:nvPr/>
          </p:nvSpPr>
          <p:spPr>
            <a:xfrm>
              <a:off x="-2984950" y="2791197"/>
              <a:ext cx="6063998" cy="2423161"/>
            </a:xfrm>
            <a:custGeom>
              <a:rect b="b" l="l" r="r" t="t"/>
              <a:pathLst>
                <a:path extrusionOk="0" h="15506" w="38804">
                  <a:moveTo>
                    <a:pt x="18372" y="1"/>
                  </a:moveTo>
                  <a:cubicBezTo>
                    <a:pt x="15851" y="1"/>
                    <a:pt x="13315" y="1007"/>
                    <a:pt x="11592" y="2856"/>
                  </a:cubicBezTo>
                  <a:cubicBezTo>
                    <a:pt x="10378" y="4162"/>
                    <a:pt x="9486" y="5874"/>
                    <a:pt x="7880" y="6653"/>
                  </a:cubicBezTo>
                  <a:cubicBezTo>
                    <a:pt x="6924" y="7115"/>
                    <a:pt x="5829" y="7184"/>
                    <a:pt x="4811" y="7500"/>
                  </a:cubicBezTo>
                  <a:cubicBezTo>
                    <a:pt x="3205" y="8000"/>
                    <a:pt x="1810" y="9143"/>
                    <a:pt x="1008" y="10620"/>
                  </a:cubicBezTo>
                  <a:cubicBezTo>
                    <a:pt x="204" y="12096"/>
                    <a:pt x="0" y="13889"/>
                    <a:pt x="457" y="15505"/>
                  </a:cubicBezTo>
                  <a:lnTo>
                    <a:pt x="37742" y="15244"/>
                  </a:lnTo>
                  <a:cubicBezTo>
                    <a:pt x="37753" y="15310"/>
                    <a:pt x="37792" y="15337"/>
                    <a:pt x="37844" y="15337"/>
                  </a:cubicBezTo>
                  <a:cubicBezTo>
                    <a:pt x="37956" y="15337"/>
                    <a:pt x="38124" y="15208"/>
                    <a:pt x="38171" y="15070"/>
                  </a:cubicBezTo>
                  <a:cubicBezTo>
                    <a:pt x="38804" y="13270"/>
                    <a:pt x="38259" y="11229"/>
                    <a:pt x="37238" y="9619"/>
                  </a:cubicBezTo>
                  <a:cubicBezTo>
                    <a:pt x="36589" y="8595"/>
                    <a:pt x="35707" y="7663"/>
                    <a:pt x="34575" y="7228"/>
                  </a:cubicBezTo>
                  <a:cubicBezTo>
                    <a:pt x="33829" y="6942"/>
                    <a:pt x="33017" y="6887"/>
                    <a:pt x="32227" y="6744"/>
                  </a:cubicBezTo>
                  <a:cubicBezTo>
                    <a:pt x="31046" y="6534"/>
                    <a:pt x="29900" y="6125"/>
                    <a:pt x="28852" y="5540"/>
                  </a:cubicBezTo>
                  <a:cubicBezTo>
                    <a:pt x="26453" y="4203"/>
                    <a:pt x="24613" y="1978"/>
                    <a:pt x="22125" y="815"/>
                  </a:cubicBezTo>
                  <a:cubicBezTo>
                    <a:pt x="20952" y="265"/>
                    <a:pt x="19664" y="1"/>
                    <a:pt x="18372"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 name="Google Shape;113;p31"/>
            <p:cNvSpPr/>
            <p:nvPr/>
          </p:nvSpPr>
          <p:spPr>
            <a:xfrm flipH="1" rot="10800000">
              <a:off x="2427460" y="-52225"/>
              <a:ext cx="6737787" cy="2297888"/>
            </a:xfrm>
            <a:custGeom>
              <a:rect b="b" l="l" r="r" t="t"/>
              <a:pathLst>
                <a:path extrusionOk="0" h="11410" w="33456">
                  <a:moveTo>
                    <a:pt x="22424" y="1"/>
                  </a:moveTo>
                  <a:cubicBezTo>
                    <a:pt x="16324" y="1"/>
                    <a:pt x="10216" y="1853"/>
                    <a:pt x="5291" y="5466"/>
                  </a:cubicBezTo>
                  <a:cubicBezTo>
                    <a:pt x="3145" y="7038"/>
                    <a:pt x="1158" y="9055"/>
                    <a:pt x="1" y="11410"/>
                  </a:cubicBezTo>
                  <a:lnTo>
                    <a:pt x="10841" y="11410"/>
                  </a:lnTo>
                  <a:cubicBezTo>
                    <a:pt x="13276" y="8184"/>
                    <a:pt x="17056" y="5854"/>
                    <a:pt x="20972" y="5009"/>
                  </a:cubicBezTo>
                  <a:cubicBezTo>
                    <a:pt x="22163" y="4754"/>
                    <a:pt x="23375" y="4631"/>
                    <a:pt x="24588" y="4631"/>
                  </a:cubicBezTo>
                  <a:cubicBezTo>
                    <a:pt x="27653" y="4631"/>
                    <a:pt x="30721" y="5417"/>
                    <a:pt x="33456" y="6840"/>
                  </a:cubicBezTo>
                  <a:lnTo>
                    <a:pt x="33456" y="2151"/>
                  </a:lnTo>
                  <a:cubicBezTo>
                    <a:pt x="29971" y="710"/>
                    <a:pt x="26199" y="1"/>
                    <a:pt x="22424"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 name="Google Shape;114;p31"/>
            <p:cNvSpPr/>
            <p:nvPr/>
          </p:nvSpPr>
          <p:spPr>
            <a:xfrm flipH="1" rot="10800000">
              <a:off x="7304900" y="0"/>
              <a:ext cx="1860350" cy="1271575"/>
            </a:xfrm>
            <a:custGeom>
              <a:rect b="b" l="l" r="r" t="t"/>
              <a:pathLst>
                <a:path extrusionOk="0" h="50863" w="74414">
                  <a:moveTo>
                    <a:pt x="74414" y="1"/>
                  </a:moveTo>
                  <a:cubicBezTo>
                    <a:pt x="60793" y="2474"/>
                    <a:pt x="62458" y="21209"/>
                    <a:pt x="51638" y="31541"/>
                  </a:cubicBezTo>
                  <a:cubicBezTo>
                    <a:pt x="46844" y="36117"/>
                    <a:pt x="42403" y="37136"/>
                    <a:pt x="37698" y="37136"/>
                  </a:cubicBezTo>
                  <a:cubicBezTo>
                    <a:pt x="33921" y="37136"/>
                    <a:pt x="29973" y="36479"/>
                    <a:pt x="25538" y="36479"/>
                  </a:cubicBezTo>
                  <a:cubicBezTo>
                    <a:pt x="21627" y="36479"/>
                    <a:pt x="17336" y="36990"/>
                    <a:pt x="12447" y="38913"/>
                  </a:cubicBezTo>
                  <a:cubicBezTo>
                    <a:pt x="5725" y="41560"/>
                    <a:pt x="1648" y="45953"/>
                    <a:pt x="0" y="50862"/>
                  </a:cubicBezTo>
                  <a:lnTo>
                    <a:pt x="74414" y="50862"/>
                  </a:lnTo>
                  <a:lnTo>
                    <a:pt x="74414"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hree Columns ">
  <p:cSld name="TITLE_AND_BODY_1_2_1">
    <p:spTree>
      <p:nvGrpSpPr>
        <p:cNvPr id="115" name="Shape 115"/>
        <p:cNvGrpSpPr/>
        <p:nvPr/>
      </p:nvGrpSpPr>
      <p:grpSpPr>
        <a:xfrm>
          <a:off x="0" y="0"/>
          <a:ext cx="0" cy="0"/>
          <a:chOff x="0" y="0"/>
          <a:chExt cx="0" cy="0"/>
        </a:xfrm>
      </p:grpSpPr>
      <p:grpSp>
        <p:nvGrpSpPr>
          <p:cNvPr id="116" name="Google Shape;116;p32"/>
          <p:cNvGrpSpPr/>
          <p:nvPr/>
        </p:nvGrpSpPr>
        <p:grpSpPr>
          <a:xfrm>
            <a:off x="72" y="-56"/>
            <a:ext cx="13101878" cy="5171906"/>
            <a:chOff x="72" y="-56"/>
            <a:chExt cx="13101878" cy="5171906"/>
          </a:xfrm>
        </p:grpSpPr>
        <p:sp>
          <p:nvSpPr>
            <p:cNvPr id="117" name="Google Shape;117;p32"/>
            <p:cNvSpPr/>
            <p:nvPr/>
          </p:nvSpPr>
          <p:spPr>
            <a:xfrm rot="10800000">
              <a:off x="72" y="-56"/>
              <a:ext cx="3507504" cy="2397555"/>
            </a:xfrm>
            <a:custGeom>
              <a:rect b="b" l="l" r="r" t="t"/>
              <a:pathLst>
                <a:path extrusionOk="0" h="50863" w="74414">
                  <a:moveTo>
                    <a:pt x="74414" y="1"/>
                  </a:moveTo>
                  <a:cubicBezTo>
                    <a:pt x="60793" y="2474"/>
                    <a:pt x="62458" y="21209"/>
                    <a:pt x="51638" y="31541"/>
                  </a:cubicBezTo>
                  <a:cubicBezTo>
                    <a:pt x="46844" y="36117"/>
                    <a:pt x="42403" y="37136"/>
                    <a:pt x="37698" y="37136"/>
                  </a:cubicBezTo>
                  <a:cubicBezTo>
                    <a:pt x="33921" y="37136"/>
                    <a:pt x="29973" y="36479"/>
                    <a:pt x="25538" y="36479"/>
                  </a:cubicBezTo>
                  <a:cubicBezTo>
                    <a:pt x="21627" y="36479"/>
                    <a:pt x="17336" y="36990"/>
                    <a:pt x="12447" y="38913"/>
                  </a:cubicBezTo>
                  <a:cubicBezTo>
                    <a:pt x="5725" y="41560"/>
                    <a:pt x="1648" y="45953"/>
                    <a:pt x="0" y="50862"/>
                  </a:cubicBezTo>
                  <a:lnTo>
                    <a:pt x="74414" y="50862"/>
                  </a:lnTo>
                  <a:lnTo>
                    <a:pt x="74414"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18" name="Google Shape;118;p32"/>
            <p:cNvGrpSpPr/>
            <p:nvPr/>
          </p:nvGrpSpPr>
          <p:grpSpPr>
            <a:xfrm>
              <a:off x="524811" y="-2"/>
              <a:ext cx="12577139" cy="5171852"/>
              <a:chOff x="524811" y="-2"/>
              <a:chExt cx="12577139" cy="5171852"/>
            </a:xfrm>
          </p:grpSpPr>
          <p:sp>
            <p:nvSpPr>
              <p:cNvPr id="119" name="Google Shape;119;p32"/>
              <p:cNvSpPr/>
              <p:nvPr/>
            </p:nvSpPr>
            <p:spPr>
              <a:xfrm>
                <a:off x="8602550" y="186175"/>
                <a:ext cx="4499400" cy="44994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 name="Google Shape;120;p32"/>
              <p:cNvSpPr/>
              <p:nvPr/>
            </p:nvSpPr>
            <p:spPr>
              <a:xfrm>
                <a:off x="6126025" y="2748689"/>
                <a:ext cx="6063998" cy="2423161"/>
              </a:xfrm>
              <a:custGeom>
                <a:rect b="b" l="l" r="r" t="t"/>
                <a:pathLst>
                  <a:path extrusionOk="0" h="15506" w="38804">
                    <a:moveTo>
                      <a:pt x="18372" y="1"/>
                    </a:moveTo>
                    <a:cubicBezTo>
                      <a:pt x="15851" y="1"/>
                      <a:pt x="13315" y="1007"/>
                      <a:pt x="11592" y="2856"/>
                    </a:cubicBezTo>
                    <a:cubicBezTo>
                      <a:pt x="10378" y="4162"/>
                      <a:pt x="9486" y="5874"/>
                      <a:pt x="7880" y="6653"/>
                    </a:cubicBezTo>
                    <a:cubicBezTo>
                      <a:pt x="6924" y="7115"/>
                      <a:pt x="5829" y="7184"/>
                      <a:pt x="4811" y="7500"/>
                    </a:cubicBezTo>
                    <a:cubicBezTo>
                      <a:pt x="3205" y="8000"/>
                      <a:pt x="1810" y="9143"/>
                      <a:pt x="1008" y="10620"/>
                    </a:cubicBezTo>
                    <a:cubicBezTo>
                      <a:pt x="204" y="12096"/>
                      <a:pt x="0" y="13889"/>
                      <a:pt x="457" y="15505"/>
                    </a:cubicBezTo>
                    <a:lnTo>
                      <a:pt x="37742" y="15244"/>
                    </a:lnTo>
                    <a:cubicBezTo>
                      <a:pt x="37753" y="15310"/>
                      <a:pt x="37792" y="15337"/>
                      <a:pt x="37844" y="15337"/>
                    </a:cubicBezTo>
                    <a:cubicBezTo>
                      <a:pt x="37956" y="15337"/>
                      <a:pt x="38124" y="15208"/>
                      <a:pt x="38171" y="15070"/>
                    </a:cubicBezTo>
                    <a:cubicBezTo>
                      <a:pt x="38804" y="13270"/>
                      <a:pt x="38259" y="11229"/>
                      <a:pt x="37238" y="9619"/>
                    </a:cubicBezTo>
                    <a:cubicBezTo>
                      <a:pt x="36589" y="8595"/>
                      <a:pt x="35707" y="7663"/>
                      <a:pt x="34575" y="7228"/>
                    </a:cubicBezTo>
                    <a:cubicBezTo>
                      <a:pt x="33829" y="6942"/>
                      <a:pt x="33017" y="6887"/>
                      <a:pt x="32227" y="6744"/>
                    </a:cubicBezTo>
                    <a:cubicBezTo>
                      <a:pt x="31046" y="6534"/>
                      <a:pt x="29900" y="6125"/>
                      <a:pt x="28852" y="5540"/>
                    </a:cubicBezTo>
                    <a:cubicBezTo>
                      <a:pt x="26453" y="4203"/>
                      <a:pt x="24613" y="1978"/>
                      <a:pt x="22125" y="815"/>
                    </a:cubicBezTo>
                    <a:cubicBezTo>
                      <a:pt x="20952" y="265"/>
                      <a:pt x="19664" y="1"/>
                      <a:pt x="18372"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 name="Google Shape;121;p32"/>
              <p:cNvSpPr/>
              <p:nvPr/>
            </p:nvSpPr>
            <p:spPr>
              <a:xfrm rot="10800000">
                <a:off x="7503141" y="-2"/>
                <a:ext cx="2290182" cy="1835829"/>
              </a:xfrm>
              <a:custGeom>
                <a:rect b="b" l="l" r="r" t="t"/>
                <a:pathLst>
                  <a:path extrusionOk="0" h="50539" w="63047">
                    <a:moveTo>
                      <a:pt x="12202" y="0"/>
                    </a:moveTo>
                    <a:cubicBezTo>
                      <a:pt x="9265" y="0"/>
                      <a:pt x="6469" y="237"/>
                      <a:pt x="3876" y="616"/>
                    </a:cubicBezTo>
                    <a:cubicBezTo>
                      <a:pt x="2569" y="805"/>
                      <a:pt x="1276" y="1048"/>
                      <a:pt x="1" y="1336"/>
                    </a:cubicBezTo>
                    <a:lnTo>
                      <a:pt x="1" y="50538"/>
                    </a:lnTo>
                    <a:lnTo>
                      <a:pt x="61918" y="50538"/>
                    </a:lnTo>
                    <a:cubicBezTo>
                      <a:pt x="63046" y="38393"/>
                      <a:pt x="57947" y="23633"/>
                      <a:pt x="45302" y="12529"/>
                    </a:cubicBezTo>
                    <a:cubicBezTo>
                      <a:pt x="34285" y="2850"/>
                      <a:pt x="22391" y="0"/>
                      <a:pt x="1220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p32"/>
              <p:cNvSpPr/>
              <p:nvPr/>
            </p:nvSpPr>
            <p:spPr>
              <a:xfrm>
                <a:off x="524811" y="1775715"/>
                <a:ext cx="378089" cy="363569"/>
              </a:xfrm>
              <a:custGeom>
                <a:rect b="b" l="l" r="r" t="t"/>
                <a:pathLst>
                  <a:path extrusionOk="0" h="3230" w="3359">
                    <a:moveTo>
                      <a:pt x="3358" y="1"/>
                    </a:moveTo>
                    <a:lnTo>
                      <a:pt x="0" y="1212"/>
                    </a:lnTo>
                    <a:lnTo>
                      <a:pt x="1800" y="3229"/>
                    </a:lnTo>
                    <a:lnTo>
                      <a:pt x="3358"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
  <p:cSld name="TITLE_AND_BODY_1_2_1_1">
    <p:spTree>
      <p:nvGrpSpPr>
        <p:cNvPr id="123" name="Shape 123"/>
        <p:cNvGrpSpPr/>
        <p:nvPr/>
      </p:nvGrpSpPr>
      <p:grpSpPr>
        <a:xfrm>
          <a:off x="0" y="0"/>
          <a:ext cx="0" cy="0"/>
          <a:chOff x="0" y="0"/>
          <a:chExt cx="0" cy="0"/>
        </a:xfrm>
      </p:grpSpPr>
      <p:grpSp>
        <p:nvGrpSpPr>
          <p:cNvPr id="124" name="Google Shape;124;p33"/>
          <p:cNvGrpSpPr/>
          <p:nvPr/>
        </p:nvGrpSpPr>
        <p:grpSpPr>
          <a:xfrm>
            <a:off x="-690151" y="-2"/>
            <a:ext cx="10525850" cy="5144462"/>
            <a:chOff x="-690151" y="-2"/>
            <a:chExt cx="10525850" cy="5144462"/>
          </a:xfrm>
        </p:grpSpPr>
        <p:sp>
          <p:nvSpPr>
            <p:cNvPr id="125" name="Google Shape;125;p33"/>
            <p:cNvSpPr/>
            <p:nvPr/>
          </p:nvSpPr>
          <p:spPr>
            <a:xfrm flipH="1">
              <a:off x="-68" y="2960000"/>
              <a:ext cx="3194593" cy="2183549"/>
            </a:xfrm>
            <a:custGeom>
              <a:rect b="b" l="l" r="r" t="t"/>
              <a:pathLst>
                <a:path extrusionOk="0" h="50863" w="74414">
                  <a:moveTo>
                    <a:pt x="74414" y="1"/>
                  </a:moveTo>
                  <a:cubicBezTo>
                    <a:pt x="60793" y="2474"/>
                    <a:pt x="62458" y="21209"/>
                    <a:pt x="51638" y="31541"/>
                  </a:cubicBezTo>
                  <a:cubicBezTo>
                    <a:pt x="46844" y="36117"/>
                    <a:pt x="42403" y="37136"/>
                    <a:pt x="37698" y="37136"/>
                  </a:cubicBezTo>
                  <a:cubicBezTo>
                    <a:pt x="33921" y="37136"/>
                    <a:pt x="29973" y="36479"/>
                    <a:pt x="25538" y="36479"/>
                  </a:cubicBezTo>
                  <a:cubicBezTo>
                    <a:pt x="21627" y="36479"/>
                    <a:pt x="17336" y="36990"/>
                    <a:pt x="12447" y="38913"/>
                  </a:cubicBezTo>
                  <a:cubicBezTo>
                    <a:pt x="5725" y="41560"/>
                    <a:pt x="1648" y="45953"/>
                    <a:pt x="0" y="50862"/>
                  </a:cubicBezTo>
                  <a:lnTo>
                    <a:pt x="74414" y="50862"/>
                  </a:lnTo>
                  <a:lnTo>
                    <a:pt x="74414"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26" name="Google Shape;126;p33"/>
            <p:cNvGrpSpPr/>
            <p:nvPr/>
          </p:nvGrpSpPr>
          <p:grpSpPr>
            <a:xfrm>
              <a:off x="524811" y="1775715"/>
              <a:ext cx="8441422" cy="1402733"/>
              <a:chOff x="524811" y="-71085"/>
              <a:chExt cx="8441422" cy="1402733"/>
            </a:xfrm>
          </p:grpSpPr>
          <p:sp>
            <p:nvSpPr>
              <p:cNvPr id="127" name="Google Shape;127;p33"/>
              <p:cNvSpPr/>
              <p:nvPr/>
            </p:nvSpPr>
            <p:spPr>
              <a:xfrm>
                <a:off x="524811" y="-71085"/>
                <a:ext cx="378089" cy="363569"/>
              </a:xfrm>
              <a:custGeom>
                <a:rect b="b" l="l" r="r" t="t"/>
                <a:pathLst>
                  <a:path extrusionOk="0" h="3230" w="3359">
                    <a:moveTo>
                      <a:pt x="3358" y="1"/>
                    </a:moveTo>
                    <a:lnTo>
                      <a:pt x="0" y="1212"/>
                    </a:lnTo>
                    <a:lnTo>
                      <a:pt x="1800" y="3229"/>
                    </a:lnTo>
                    <a:lnTo>
                      <a:pt x="3358"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 name="Google Shape;128;p33"/>
              <p:cNvSpPr/>
              <p:nvPr/>
            </p:nvSpPr>
            <p:spPr>
              <a:xfrm>
                <a:off x="8761045" y="1050474"/>
                <a:ext cx="205188" cy="140477"/>
              </a:xfrm>
              <a:custGeom>
                <a:rect b="b" l="l" r="r" t="t"/>
                <a:pathLst>
                  <a:path extrusionOk="0" h="1906" w="2784">
                    <a:moveTo>
                      <a:pt x="1392" y="1"/>
                    </a:moveTo>
                    <a:lnTo>
                      <a:pt x="0" y="1906"/>
                    </a:lnTo>
                    <a:lnTo>
                      <a:pt x="2784" y="1906"/>
                    </a:lnTo>
                    <a:lnTo>
                      <a:pt x="1392"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 name="Google Shape;129;p33"/>
              <p:cNvSpPr/>
              <p:nvPr/>
            </p:nvSpPr>
            <p:spPr>
              <a:xfrm>
                <a:off x="8761045" y="1190876"/>
                <a:ext cx="205188" cy="140772"/>
              </a:xfrm>
              <a:custGeom>
                <a:rect b="b" l="l" r="r" t="t"/>
                <a:pathLst>
                  <a:path extrusionOk="0" h="1910" w="2784">
                    <a:moveTo>
                      <a:pt x="1392" y="1"/>
                    </a:moveTo>
                    <a:lnTo>
                      <a:pt x="0" y="1909"/>
                    </a:lnTo>
                    <a:lnTo>
                      <a:pt x="2784" y="1909"/>
                    </a:lnTo>
                    <a:lnTo>
                      <a:pt x="1392"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30" name="Google Shape;130;p33"/>
            <p:cNvSpPr/>
            <p:nvPr/>
          </p:nvSpPr>
          <p:spPr>
            <a:xfrm flipH="1">
              <a:off x="5468749" y="1643750"/>
              <a:ext cx="4366950" cy="3500710"/>
            </a:xfrm>
            <a:custGeom>
              <a:rect b="b" l="l" r="r" t="t"/>
              <a:pathLst>
                <a:path extrusionOk="0" h="50539" w="63047">
                  <a:moveTo>
                    <a:pt x="12202" y="0"/>
                  </a:moveTo>
                  <a:cubicBezTo>
                    <a:pt x="9265" y="0"/>
                    <a:pt x="6469" y="237"/>
                    <a:pt x="3876" y="616"/>
                  </a:cubicBezTo>
                  <a:cubicBezTo>
                    <a:pt x="2569" y="805"/>
                    <a:pt x="1276" y="1048"/>
                    <a:pt x="1" y="1336"/>
                  </a:cubicBezTo>
                  <a:lnTo>
                    <a:pt x="1" y="50538"/>
                  </a:lnTo>
                  <a:lnTo>
                    <a:pt x="61918" y="50538"/>
                  </a:lnTo>
                  <a:cubicBezTo>
                    <a:pt x="63046" y="38393"/>
                    <a:pt x="57947" y="23633"/>
                    <a:pt x="45302" y="12529"/>
                  </a:cubicBezTo>
                  <a:cubicBezTo>
                    <a:pt x="34285" y="2850"/>
                    <a:pt x="22391" y="0"/>
                    <a:pt x="12202"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p33"/>
            <p:cNvSpPr/>
            <p:nvPr/>
          </p:nvSpPr>
          <p:spPr>
            <a:xfrm flipH="1" rot="10800000">
              <a:off x="-690151" y="-2"/>
              <a:ext cx="2290182" cy="1835829"/>
            </a:xfrm>
            <a:custGeom>
              <a:rect b="b" l="l" r="r" t="t"/>
              <a:pathLst>
                <a:path extrusionOk="0" h="50539" w="63047">
                  <a:moveTo>
                    <a:pt x="12202" y="0"/>
                  </a:moveTo>
                  <a:cubicBezTo>
                    <a:pt x="9265" y="0"/>
                    <a:pt x="6469" y="237"/>
                    <a:pt x="3876" y="616"/>
                  </a:cubicBezTo>
                  <a:cubicBezTo>
                    <a:pt x="2569" y="805"/>
                    <a:pt x="1276" y="1048"/>
                    <a:pt x="1" y="1336"/>
                  </a:cubicBezTo>
                  <a:lnTo>
                    <a:pt x="1" y="50538"/>
                  </a:lnTo>
                  <a:lnTo>
                    <a:pt x="61918" y="50538"/>
                  </a:lnTo>
                  <a:cubicBezTo>
                    <a:pt x="63046" y="38393"/>
                    <a:pt x="57947" y="23633"/>
                    <a:pt x="45302" y="12529"/>
                  </a:cubicBezTo>
                  <a:cubicBezTo>
                    <a:pt x="34285" y="2850"/>
                    <a:pt x="22391" y="0"/>
                    <a:pt x="12202"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32" name="Google Shape;132;p33"/>
          <p:cNvSpPr txBox="1"/>
          <p:nvPr>
            <p:ph type="title"/>
          </p:nvPr>
        </p:nvSpPr>
        <p:spPr>
          <a:xfrm>
            <a:off x="2102700" y="2305142"/>
            <a:ext cx="6327300" cy="11760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3600"/>
              <a:buNone/>
              <a:defRPr sz="2400">
                <a:solidFill>
                  <a:schemeClr val="dk1"/>
                </a:solidFill>
              </a:defRPr>
            </a:lvl1pPr>
            <a:lvl2pPr lvl="1" algn="r">
              <a:lnSpc>
                <a:spcPct val="100000"/>
              </a:lnSpc>
              <a:spcBef>
                <a:spcPts val="0"/>
              </a:spcBef>
              <a:spcAft>
                <a:spcPts val="0"/>
              </a:spcAft>
              <a:buSzPts val="3600"/>
              <a:buNone/>
              <a:defRPr sz="3600"/>
            </a:lvl2pPr>
            <a:lvl3pPr lvl="2" algn="r">
              <a:lnSpc>
                <a:spcPct val="100000"/>
              </a:lnSpc>
              <a:spcBef>
                <a:spcPts val="0"/>
              </a:spcBef>
              <a:spcAft>
                <a:spcPts val="0"/>
              </a:spcAft>
              <a:buSzPts val="3600"/>
              <a:buNone/>
              <a:defRPr sz="3600"/>
            </a:lvl3pPr>
            <a:lvl4pPr lvl="3" algn="r">
              <a:lnSpc>
                <a:spcPct val="100000"/>
              </a:lnSpc>
              <a:spcBef>
                <a:spcPts val="0"/>
              </a:spcBef>
              <a:spcAft>
                <a:spcPts val="0"/>
              </a:spcAft>
              <a:buSzPts val="3600"/>
              <a:buNone/>
              <a:defRPr sz="3600"/>
            </a:lvl4pPr>
            <a:lvl5pPr lvl="4" algn="r">
              <a:lnSpc>
                <a:spcPct val="100000"/>
              </a:lnSpc>
              <a:spcBef>
                <a:spcPts val="0"/>
              </a:spcBef>
              <a:spcAft>
                <a:spcPts val="0"/>
              </a:spcAft>
              <a:buSzPts val="3600"/>
              <a:buNone/>
              <a:defRPr sz="3600"/>
            </a:lvl5pPr>
            <a:lvl6pPr lvl="5" algn="r">
              <a:lnSpc>
                <a:spcPct val="100000"/>
              </a:lnSpc>
              <a:spcBef>
                <a:spcPts val="0"/>
              </a:spcBef>
              <a:spcAft>
                <a:spcPts val="0"/>
              </a:spcAft>
              <a:buSzPts val="3600"/>
              <a:buNone/>
              <a:defRPr sz="3600"/>
            </a:lvl6pPr>
            <a:lvl7pPr lvl="6" algn="r">
              <a:lnSpc>
                <a:spcPct val="100000"/>
              </a:lnSpc>
              <a:spcBef>
                <a:spcPts val="0"/>
              </a:spcBef>
              <a:spcAft>
                <a:spcPts val="0"/>
              </a:spcAft>
              <a:buSzPts val="3600"/>
              <a:buNone/>
              <a:defRPr sz="3600"/>
            </a:lvl7pPr>
            <a:lvl8pPr lvl="7" algn="r">
              <a:lnSpc>
                <a:spcPct val="100000"/>
              </a:lnSpc>
              <a:spcBef>
                <a:spcPts val="0"/>
              </a:spcBef>
              <a:spcAft>
                <a:spcPts val="0"/>
              </a:spcAft>
              <a:buSzPts val="3600"/>
              <a:buNone/>
              <a:defRPr sz="3600"/>
            </a:lvl8pPr>
            <a:lvl9pPr lvl="8" algn="r">
              <a:lnSpc>
                <a:spcPct val="100000"/>
              </a:lnSpc>
              <a:spcBef>
                <a:spcPts val="0"/>
              </a:spcBef>
              <a:spcAft>
                <a:spcPts val="0"/>
              </a:spcAft>
              <a:buSzPts val="3600"/>
              <a:buNone/>
              <a:defRPr sz="3600"/>
            </a:lvl9pPr>
          </a:lstStyle>
          <a:p/>
        </p:txBody>
      </p:sp>
      <p:sp>
        <p:nvSpPr>
          <p:cNvPr id="133" name="Google Shape;133;p33"/>
          <p:cNvSpPr txBox="1"/>
          <p:nvPr>
            <p:ph idx="2" type="title"/>
          </p:nvPr>
        </p:nvSpPr>
        <p:spPr>
          <a:xfrm>
            <a:off x="6522300" y="1491425"/>
            <a:ext cx="1907700" cy="9186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9600"/>
              <a:buNone/>
              <a:defRPr sz="9600"/>
            </a:lvl1pPr>
            <a:lvl2pPr lvl="1" algn="r">
              <a:lnSpc>
                <a:spcPct val="100000"/>
              </a:lnSpc>
              <a:spcBef>
                <a:spcPts val="0"/>
              </a:spcBef>
              <a:spcAft>
                <a:spcPts val="0"/>
              </a:spcAft>
              <a:buSzPts val="3000"/>
              <a:buNone/>
              <a:defRPr sz="3000"/>
            </a:lvl2pPr>
            <a:lvl3pPr lvl="2" algn="r">
              <a:lnSpc>
                <a:spcPct val="100000"/>
              </a:lnSpc>
              <a:spcBef>
                <a:spcPts val="0"/>
              </a:spcBef>
              <a:spcAft>
                <a:spcPts val="0"/>
              </a:spcAft>
              <a:buSzPts val="3000"/>
              <a:buNone/>
              <a:defRPr sz="3000"/>
            </a:lvl3pPr>
            <a:lvl4pPr lvl="3" algn="r">
              <a:lnSpc>
                <a:spcPct val="100000"/>
              </a:lnSpc>
              <a:spcBef>
                <a:spcPts val="0"/>
              </a:spcBef>
              <a:spcAft>
                <a:spcPts val="0"/>
              </a:spcAft>
              <a:buSzPts val="3000"/>
              <a:buNone/>
              <a:defRPr sz="3000"/>
            </a:lvl4pPr>
            <a:lvl5pPr lvl="4" algn="r">
              <a:lnSpc>
                <a:spcPct val="100000"/>
              </a:lnSpc>
              <a:spcBef>
                <a:spcPts val="0"/>
              </a:spcBef>
              <a:spcAft>
                <a:spcPts val="0"/>
              </a:spcAft>
              <a:buSzPts val="3000"/>
              <a:buNone/>
              <a:defRPr sz="3000"/>
            </a:lvl5pPr>
            <a:lvl6pPr lvl="5" algn="r">
              <a:lnSpc>
                <a:spcPct val="100000"/>
              </a:lnSpc>
              <a:spcBef>
                <a:spcPts val="0"/>
              </a:spcBef>
              <a:spcAft>
                <a:spcPts val="0"/>
              </a:spcAft>
              <a:buSzPts val="3000"/>
              <a:buNone/>
              <a:defRPr sz="3000"/>
            </a:lvl6pPr>
            <a:lvl7pPr lvl="6" algn="r">
              <a:lnSpc>
                <a:spcPct val="100000"/>
              </a:lnSpc>
              <a:spcBef>
                <a:spcPts val="0"/>
              </a:spcBef>
              <a:spcAft>
                <a:spcPts val="0"/>
              </a:spcAft>
              <a:buSzPts val="3000"/>
              <a:buNone/>
              <a:defRPr sz="3000"/>
            </a:lvl7pPr>
            <a:lvl8pPr lvl="7" algn="r">
              <a:lnSpc>
                <a:spcPct val="100000"/>
              </a:lnSpc>
              <a:spcBef>
                <a:spcPts val="0"/>
              </a:spcBef>
              <a:spcAft>
                <a:spcPts val="0"/>
              </a:spcAft>
              <a:buSzPts val="3000"/>
              <a:buNone/>
              <a:defRPr sz="3000"/>
            </a:lvl8pPr>
            <a:lvl9pPr lvl="8" algn="r">
              <a:lnSpc>
                <a:spcPct val="100000"/>
              </a:lnSpc>
              <a:spcBef>
                <a:spcPts val="0"/>
              </a:spcBef>
              <a:spcAft>
                <a:spcPts val="0"/>
              </a:spcAft>
              <a:buSzPts val="3000"/>
              <a:buNone/>
              <a:defRPr sz="3000"/>
            </a:lvl9pPr>
          </a:lstStyle>
          <a:p/>
        </p:txBody>
      </p:sp>
      <p:sp>
        <p:nvSpPr>
          <p:cNvPr id="134" name="Google Shape;134;p33"/>
          <p:cNvSpPr txBox="1"/>
          <p:nvPr>
            <p:ph idx="1" type="subTitle"/>
          </p:nvPr>
        </p:nvSpPr>
        <p:spPr>
          <a:xfrm>
            <a:off x="2009700" y="3174446"/>
            <a:ext cx="6420300" cy="5577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1800"/>
              <a:buNone/>
              <a:defRPr b="0" i="0" sz="1800">
                <a:latin typeface="Arial"/>
                <a:ea typeface="Arial"/>
                <a:cs typeface="Arial"/>
                <a:sym typeface="Arial"/>
              </a:defRPr>
            </a:lvl1pPr>
            <a:lvl2pPr lvl="1" algn="r">
              <a:lnSpc>
                <a:spcPct val="100000"/>
              </a:lnSpc>
              <a:spcBef>
                <a:spcPts val="0"/>
              </a:spcBef>
              <a:spcAft>
                <a:spcPts val="0"/>
              </a:spcAft>
              <a:buSzPts val="2800"/>
              <a:buNone/>
              <a:defRPr sz="2800"/>
            </a:lvl2pPr>
            <a:lvl3pPr lvl="2" algn="r">
              <a:lnSpc>
                <a:spcPct val="100000"/>
              </a:lnSpc>
              <a:spcBef>
                <a:spcPts val="0"/>
              </a:spcBef>
              <a:spcAft>
                <a:spcPts val="0"/>
              </a:spcAft>
              <a:buSzPts val="2800"/>
              <a:buNone/>
              <a:defRPr sz="2800"/>
            </a:lvl3pPr>
            <a:lvl4pPr lvl="3" algn="r">
              <a:lnSpc>
                <a:spcPct val="100000"/>
              </a:lnSpc>
              <a:spcBef>
                <a:spcPts val="0"/>
              </a:spcBef>
              <a:spcAft>
                <a:spcPts val="0"/>
              </a:spcAft>
              <a:buSzPts val="2800"/>
              <a:buNone/>
              <a:defRPr sz="2800"/>
            </a:lvl4pPr>
            <a:lvl5pPr lvl="4" algn="r">
              <a:lnSpc>
                <a:spcPct val="100000"/>
              </a:lnSpc>
              <a:spcBef>
                <a:spcPts val="0"/>
              </a:spcBef>
              <a:spcAft>
                <a:spcPts val="0"/>
              </a:spcAft>
              <a:buSzPts val="2800"/>
              <a:buNone/>
              <a:defRPr sz="2800"/>
            </a:lvl5pPr>
            <a:lvl6pPr lvl="5" algn="r">
              <a:lnSpc>
                <a:spcPct val="100000"/>
              </a:lnSpc>
              <a:spcBef>
                <a:spcPts val="0"/>
              </a:spcBef>
              <a:spcAft>
                <a:spcPts val="0"/>
              </a:spcAft>
              <a:buSzPts val="2800"/>
              <a:buNone/>
              <a:defRPr sz="2800"/>
            </a:lvl6pPr>
            <a:lvl7pPr lvl="6" algn="r">
              <a:lnSpc>
                <a:spcPct val="100000"/>
              </a:lnSpc>
              <a:spcBef>
                <a:spcPts val="0"/>
              </a:spcBef>
              <a:spcAft>
                <a:spcPts val="0"/>
              </a:spcAft>
              <a:buSzPts val="2800"/>
              <a:buNone/>
              <a:defRPr sz="2800"/>
            </a:lvl7pPr>
            <a:lvl8pPr lvl="7" algn="r">
              <a:lnSpc>
                <a:spcPct val="100000"/>
              </a:lnSpc>
              <a:spcBef>
                <a:spcPts val="0"/>
              </a:spcBef>
              <a:spcAft>
                <a:spcPts val="0"/>
              </a:spcAft>
              <a:buSzPts val="2800"/>
              <a:buNone/>
              <a:defRPr sz="2800"/>
            </a:lvl8pPr>
            <a:lvl9pPr lvl="8" algn="r">
              <a:lnSpc>
                <a:spcPct val="100000"/>
              </a:lnSpc>
              <a:spcBef>
                <a:spcPts val="0"/>
              </a:spcBef>
              <a:spcAft>
                <a:spcPts val="0"/>
              </a:spcAft>
              <a:buSzPts val="2800"/>
              <a:buNone/>
              <a:defRPr sz="28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6">
  <p:cSld name="SECTION_TITLE_AND_DESCRIPTION_1">
    <p:spTree>
      <p:nvGrpSpPr>
        <p:cNvPr id="135" name="Shape 135"/>
        <p:cNvGrpSpPr/>
        <p:nvPr/>
      </p:nvGrpSpPr>
      <p:grpSpPr>
        <a:xfrm>
          <a:off x="0" y="0"/>
          <a:ext cx="0" cy="0"/>
          <a:chOff x="0" y="0"/>
          <a:chExt cx="0" cy="0"/>
        </a:xfrm>
      </p:grpSpPr>
      <p:grpSp>
        <p:nvGrpSpPr>
          <p:cNvPr id="136" name="Google Shape;136;p34"/>
          <p:cNvGrpSpPr/>
          <p:nvPr/>
        </p:nvGrpSpPr>
        <p:grpSpPr>
          <a:xfrm>
            <a:off x="66" y="5"/>
            <a:ext cx="9143934" cy="5143438"/>
            <a:chOff x="66" y="5"/>
            <a:chExt cx="9143934" cy="5143438"/>
          </a:xfrm>
        </p:grpSpPr>
        <p:sp>
          <p:nvSpPr>
            <p:cNvPr id="137" name="Google Shape;137;p34"/>
            <p:cNvSpPr/>
            <p:nvPr/>
          </p:nvSpPr>
          <p:spPr>
            <a:xfrm rot="10800000">
              <a:off x="5279569" y="5"/>
              <a:ext cx="3864431" cy="3432044"/>
            </a:xfrm>
            <a:custGeom>
              <a:rect b="b" l="l" r="r" t="t"/>
              <a:pathLst>
                <a:path extrusionOk="0" h="12063" w="13583">
                  <a:moveTo>
                    <a:pt x="5144" y="1"/>
                  </a:moveTo>
                  <a:cubicBezTo>
                    <a:pt x="4965" y="1"/>
                    <a:pt x="4788" y="15"/>
                    <a:pt x="4614" y="42"/>
                  </a:cubicBezTo>
                  <a:cubicBezTo>
                    <a:pt x="3179" y="267"/>
                    <a:pt x="2097" y="1206"/>
                    <a:pt x="1028" y="2110"/>
                  </a:cubicBezTo>
                  <a:cubicBezTo>
                    <a:pt x="718" y="2369"/>
                    <a:pt x="358" y="2611"/>
                    <a:pt x="1" y="2856"/>
                  </a:cubicBezTo>
                  <a:lnTo>
                    <a:pt x="1" y="12063"/>
                  </a:lnTo>
                  <a:lnTo>
                    <a:pt x="4213" y="12063"/>
                  </a:lnTo>
                  <a:cubicBezTo>
                    <a:pt x="4399" y="11297"/>
                    <a:pt x="4787" y="10607"/>
                    <a:pt x="5424" y="10147"/>
                  </a:cubicBezTo>
                  <a:cubicBezTo>
                    <a:pt x="6502" y="9357"/>
                    <a:pt x="7956" y="9436"/>
                    <a:pt x="9289" y="9361"/>
                  </a:cubicBezTo>
                  <a:cubicBezTo>
                    <a:pt x="10432" y="9296"/>
                    <a:pt x="11633" y="9058"/>
                    <a:pt x="12470" y="8275"/>
                  </a:cubicBezTo>
                  <a:cubicBezTo>
                    <a:pt x="13307" y="7496"/>
                    <a:pt x="13582" y="6034"/>
                    <a:pt x="12783" y="5217"/>
                  </a:cubicBezTo>
                  <a:cubicBezTo>
                    <a:pt x="11722" y="4135"/>
                    <a:pt x="9616" y="4775"/>
                    <a:pt x="8636" y="3621"/>
                  </a:cubicBezTo>
                  <a:cubicBezTo>
                    <a:pt x="8115" y="3013"/>
                    <a:pt x="8122" y="2118"/>
                    <a:pt x="7755" y="1407"/>
                  </a:cubicBezTo>
                  <a:cubicBezTo>
                    <a:pt x="7277" y="481"/>
                    <a:pt x="6199" y="1"/>
                    <a:pt x="514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 name="Google Shape;138;p34"/>
            <p:cNvSpPr/>
            <p:nvPr/>
          </p:nvSpPr>
          <p:spPr>
            <a:xfrm flipH="1">
              <a:off x="66" y="2983037"/>
              <a:ext cx="3160735" cy="2160406"/>
            </a:xfrm>
            <a:custGeom>
              <a:rect b="b" l="l" r="r" t="t"/>
              <a:pathLst>
                <a:path extrusionOk="0" h="50863" w="74414">
                  <a:moveTo>
                    <a:pt x="74414" y="1"/>
                  </a:moveTo>
                  <a:cubicBezTo>
                    <a:pt x="60793" y="2474"/>
                    <a:pt x="62458" y="21209"/>
                    <a:pt x="51638" y="31541"/>
                  </a:cubicBezTo>
                  <a:cubicBezTo>
                    <a:pt x="46844" y="36117"/>
                    <a:pt x="42403" y="37136"/>
                    <a:pt x="37698" y="37136"/>
                  </a:cubicBezTo>
                  <a:cubicBezTo>
                    <a:pt x="33921" y="37136"/>
                    <a:pt x="29973" y="36479"/>
                    <a:pt x="25538" y="36479"/>
                  </a:cubicBezTo>
                  <a:cubicBezTo>
                    <a:pt x="21627" y="36479"/>
                    <a:pt x="17336" y="36990"/>
                    <a:pt x="12447" y="38913"/>
                  </a:cubicBezTo>
                  <a:cubicBezTo>
                    <a:pt x="5725" y="41560"/>
                    <a:pt x="1648" y="45953"/>
                    <a:pt x="0" y="50862"/>
                  </a:cubicBezTo>
                  <a:lnTo>
                    <a:pt x="74414" y="50862"/>
                  </a:lnTo>
                  <a:lnTo>
                    <a:pt x="74414"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39" name="Google Shape;139;p34"/>
            <p:cNvGrpSpPr/>
            <p:nvPr/>
          </p:nvGrpSpPr>
          <p:grpSpPr>
            <a:xfrm>
              <a:off x="524811" y="1775715"/>
              <a:ext cx="8441422" cy="1402733"/>
              <a:chOff x="524811" y="-71085"/>
              <a:chExt cx="8441422" cy="1402733"/>
            </a:xfrm>
          </p:grpSpPr>
          <p:sp>
            <p:nvSpPr>
              <p:cNvPr id="140" name="Google Shape;140;p34"/>
              <p:cNvSpPr/>
              <p:nvPr/>
            </p:nvSpPr>
            <p:spPr>
              <a:xfrm>
                <a:off x="524811" y="-71085"/>
                <a:ext cx="378089" cy="363569"/>
              </a:xfrm>
              <a:custGeom>
                <a:rect b="b" l="l" r="r" t="t"/>
                <a:pathLst>
                  <a:path extrusionOk="0" h="3230" w="3359">
                    <a:moveTo>
                      <a:pt x="3358" y="1"/>
                    </a:moveTo>
                    <a:lnTo>
                      <a:pt x="0" y="1212"/>
                    </a:lnTo>
                    <a:lnTo>
                      <a:pt x="1800" y="3229"/>
                    </a:lnTo>
                    <a:lnTo>
                      <a:pt x="3358"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p34"/>
              <p:cNvSpPr/>
              <p:nvPr/>
            </p:nvSpPr>
            <p:spPr>
              <a:xfrm>
                <a:off x="8761045" y="1050474"/>
                <a:ext cx="205188" cy="140477"/>
              </a:xfrm>
              <a:custGeom>
                <a:rect b="b" l="l" r="r" t="t"/>
                <a:pathLst>
                  <a:path extrusionOk="0" h="1906" w="2784">
                    <a:moveTo>
                      <a:pt x="1392" y="1"/>
                    </a:moveTo>
                    <a:lnTo>
                      <a:pt x="0" y="1906"/>
                    </a:lnTo>
                    <a:lnTo>
                      <a:pt x="2784" y="1906"/>
                    </a:lnTo>
                    <a:lnTo>
                      <a:pt x="1392"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p34"/>
              <p:cNvSpPr/>
              <p:nvPr/>
            </p:nvSpPr>
            <p:spPr>
              <a:xfrm>
                <a:off x="8761045" y="1190876"/>
                <a:ext cx="205188" cy="140772"/>
              </a:xfrm>
              <a:custGeom>
                <a:rect b="b" l="l" r="r" t="t"/>
                <a:pathLst>
                  <a:path extrusionOk="0" h="1910" w="2784">
                    <a:moveTo>
                      <a:pt x="1392" y="1"/>
                    </a:moveTo>
                    <a:lnTo>
                      <a:pt x="0" y="1909"/>
                    </a:lnTo>
                    <a:lnTo>
                      <a:pt x="2784" y="1909"/>
                    </a:lnTo>
                    <a:lnTo>
                      <a:pt x="1392"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3" name="Google Shape;143;p34"/>
            <p:cNvSpPr/>
            <p:nvPr/>
          </p:nvSpPr>
          <p:spPr>
            <a:xfrm rot="10800000">
              <a:off x="6158934" y="2837359"/>
              <a:ext cx="2978896" cy="2295737"/>
            </a:xfrm>
            <a:custGeom>
              <a:rect b="b" l="l" r="r" t="t"/>
              <a:pathLst>
                <a:path extrusionOk="0" h="39005" w="50612">
                  <a:moveTo>
                    <a:pt x="0" y="1"/>
                  </a:moveTo>
                  <a:lnTo>
                    <a:pt x="0" y="38373"/>
                  </a:lnTo>
                  <a:cubicBezTo>
                    <a:pt x="2481" y="38795"/>
                    <a:pt x="4983" y="39004"/>
                    <a:pt x="7479" y="39004"/>
                  </a:cubicBezTo>
                  <a:cubicBezTo>
                    <a:pt x="18546" y="39004"/>
                    <a:pt x="29478" y="34879"/>
                    <a:pt x="37820" y="26821"/>
                  </a:cubicBezTo>
                  <a:cubicBezTo>
                    <a:pt x="46532" y="18405"/>
                    <a:pt x="50612" y="7535"/>
                    <a:pt x="48437"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4">
  <p:cSld name="ONE_COLUMN_TEXT_1">
    <p:spTree>
      <p:nvGrpSpPr>
        <p:cNvPr id="144" name="Shape 144"/>
        <p:cNvGrpSpPr/>
        <p:nvPr/>
      </p:nvGrpSpPr>
      <p:grpSpPr>
        <a:xfrm>
          <a:off x="0" y="0"/>
          <a:ext cx="0" cy="0"/>
          <a:chOff x="0" y="0"/>
          <a:chExt cx="0" cy="0"/>
        </a:xfrm>
      </p:grpSpPr>
      <p:grpSp>
        <p:nvGrpSpPr>
          <p:cNvPr id="145" name="Google Shape;145;p35"/>
          <p:cNvGrpSpPr/>
          <p:nvPr/>
        </p:nvGrpSpPr>
        <p:grpSpPr>
          <a:xfrm flipH="1">
            <a:off x="-25" y="0"/>
            <a:ext cx="9144047" cy="5188025"/>
            <a:chOff x="-25" y="0"/>
            <a:chExt cx="9144047" cy="5188025"/>
          </a:xfrm>
        </p:grpSpPr>
        <p:sp>
          <p:nvSpPr>
            <p:cNvPr id="146" name="Google Shape;146;p35"/>
            <p:cNvSpPr/>
            <p:nvPr/>
          </p:nvSpPr>
          <p:spPr>
            <a:xfrm>
              <a:off x="2406205" y="2890137"/>
              <a:ext cx="6737787" cy="2297888"/>
            </a:xfrm>
            <a:custGeom>
              <a:rect b="b" l="l" r="r" t="t"/>
              <a:pathLst>
                <a:path extrusionOk="0" h="11410" w="33456">
                  <a:moveTo>
                    <a:pt x="22424" y="1"/>
                  </a:moveTo>
                  <a:cubicBezTo>
                    <a:pt x="16324" y="1"/>
                    <a:pt x="10216" y="1853"/>
                    <a:pt x="5291" y="5466"/>
                  </a:cubicBezTo>
                  <a:cubicBezTo>
                    <a:pt x="3145" y="7038"/>
                    <a:pt x="1158" y="9055"/>
                    <a:pt x="1" y="11410"/>
                  </a:cubicBezTo>
                  <a:lnTo>
                    <a:pt x="10841" y="11410"/>
                  </a:lnTo>
                  <a:cubicBezTo>
                    <a:pt x="13276" y="8184"/>
                    <a:pt x="17056" y="5854"/>
                    <a:pt x="20972" y="5009"/>
                  </a:cubicBezTo>
                  <a:cubicBezTo>
                    <a:pt x="22163" y="4754"/>
                    <a:pt x="23375" y="4631"/>
                    <a:pt x="24588" y="4631"/>
                  </a:cubicBezTo>
                  <a:cubicBezTo>
                    <a:pt x="27653" y="4631"/>
                    <a:pt x="30721" y="5417"/>
                    <a:pt x="33456" y="6840"/>
                  </a:cubicBezTo>
                  <a:lnTo>
                    <a:pt x="33456" y="2151"/>
                  </a:lnTo>
                  <a:cubicBezTo>
                    <a:pt x="29971" y="710"/>
                    <a:pt x="26199" y="1"/>
                    <a:pt x="22424"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p35"/>
            <p:cNvSpPr/>
            <p:nvPr/>
          </p:nvSpPr>
          <p:spPr>
            <a:xfrm>
              <a:off x="-25" y="0"/>
              <a:ext cx="1609721" cy="1520686"/>
            </a:xfrm>
            <a:custGeom>
              <a:rect b="b" l="l" r="r" t="t"/>
              <a:pathLst>
                <a:path extrusionOk="0" h="13510" w="14301">
                  <a:moveTo>
                    <a:pt x="1" y="1"/>
                  </a:moveTo>
                  <a:lnTo>
                    <a:pt x="1" y="10726"/>
                  </a:lnTo>
                  <a:cubicBezTo>
                    <a:pt x="2821" y="12270"/>
                    <a:pt x="5968" y="13216"/>
                    <a:pt x="9173" y="13471"/>
                  </a:cubicBezTo>
                  <a:cubicBezTo>
                    <a:pt x="9467" y="13495"/>
                    <a:pt x="9769" y="13510"/>
                    <a:pt x="10071" y="13510"/>
                  </a:cubicBezTo>
                  <a:cubicBezTo>
                    <a:pt x="11246" y="13510"/>
                    <a:pt x="12433" y="13283"/>
                    <a:pt x="13226" y="12461"/>
                  </a:cubicBezTo>
                  <a:cubicBezTo>
                    <a:pt x="14300" y="11341"/>
                    <a:pt x="14232" y="9575"/>
                    <a:pt x="14001" y="8044"/>
                  </a:cubicBezTo>
                  <a:cubicBezTo>
                    <a:pt x="13562" y="5173"/>
                    <a:pt x="12728" y="2274"/>
                    <a:pt x="10922"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 name="Google Shape;148;p35"/>
            <p:cNvSpPr/>
            <p:nvPr/>
          </p:nvSpPr>
          <p:spPr>
            <a:xfrm>
              <a:off x="227123" y="1345453"/>
              <a:ext cx="378089" cy="363569"/>
            </a:xfrm>
            <a:custGeom>
              <a:rect b="b" l="l" r="r" t="t"/>
              <a:pathLst>
                <a:path extrusionOk="0" h="3230" w="3359">
                  <a:moveTo>
                    <a:pt x="3358" y="1"/>
                  </a:moveTo>
                  <a:lnTo>
                    <a:pt x="0" y="1212"/>
                  </a:lnTo>
                  <a:lnTo>
                    <a:pt x="1800" y="3229"/>
                  </a:lnTo>
                  <a:lnTo>
                    <a:pt x="3358"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 name="Google Shape;149;p35"/>
            <p:cNvSpPr/>
            <p:nvPr/>
          </p:nvSpPr>
          <p:spPr>
            <a:xfrm>
              <a:off x="6254000" y="0"/>
              <a:ext cx="2890022" cy="2725961"/>
            </a:xfrm>
            <a:custGeom>
              <a:rect b="b" l="l" r="r" t="t"/>
              <a:pathLst>
                <a:path extrusionOk="0" h="36986" w="39212">
                  <a:moveTo>
                    <a:pt x="6787" y="1"/>
                  </a:moveTo>
                  <a:cubicBezTo>
                    <a:pt x="6305" y="2741"/>
                    <a:pt x="6839" y="5663"/>
                    <a:pt x="8309" y="8028"/>
                  </a:cubicBezTo>
                  <a:cubicBezTo>
                    <a:pt x="9017" y="9164"/>
                    <a:pt x="9935" y="10198"/>
                    <a:pt x="10350" y="11474"/>
                  </a:cubicBezTo>
                  <a:cubicBezTo>
                    <a:pt x="11278" y="14342"/>
                    <a:pt x="9370" y="17353"/>
                    <a:pt x="7196" y="19439"/>
                  </a:cubicBezTo>
                  <a:cubicBezTo>
                    <a:pt x="5019" y="21525"/>
                    <a:pt x="2385" y="23348"/>
                    <a:pt x="1235" y="26135"/>
                  </a:cubicBezTo>
                  <a:cubicBezTo>
                    <a:pt x="0" y="29132"/>
                    <a:pt x="933" y="32881"/>
                    <a:pt x="3430" y="34946"/>
                  </a:cubicBezTo>
                  <a:cubicBezTo>
                    <a:pt x="5159" y="36380"/>
                    <a:pt x="7464" y="36986"/>
                    <a:pt x="9714" y="36986"/>
                  </a:cubicBezTo>
                  <a:cubicBezTo>
                    <a:pt x="9771" y="36986"/>
                    <a:pt x="9827" y="36985"/>
                    <a:pt x="9884" y="36984"/>
                  </a:cubicBezTo>
                  <a:cubicBezTo>
                    <a:pt x="12187" y="36950"/>
                    <a:pt x="14439" y="36342"/>
                    <a:pt x="16627" y="35610"/>
                  </a:cubicBezTo>
                  <a:cubicBezTo>
                    <a:pt x="24844" y="32875"/>
                    <a:pt x="32397" y="28469"/>
                    <a:pt x="39212" y="23086"/>
                  </a:cubicBezTo>
                  <a:lnTo>
                    <a:pt x="39212"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p35"/>
            <p:cNvSpPr/>
            <p:nvPr/>
          </p:nvSpPr>
          <p:spPr>
            <a:xfrm>
              <a:off x="8761045" y="769374"/>
              <a:ext cx="205188" cy="140477"/>
            </a:xfrm>
            <a:custGeom>
              <a:rect b="b" l="l" r="r" t="t"/>
              <a:pathLst>
                <a:path extrusionOk="0" h="1906" w="2784">
                  <a:moveTo>
                    <a:pt x="1392" y="1"/>
                  </a:moveTo>
                  <a:lnTo>
                    <a:pt x="0" y="1906"/>
                  </a:lnTo>
                  <a:lnTo>
                    <a:pt x="2784" y="1906"/>
                  </a:lnTo>
                  <a:lnTo>
                    <a:pt x="1392" y="1"/>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 name="Google Shape;151;p35"/>
            <p:cNvSpPr/>
            <p:nvPr/>
          </p:nvSpPr>
          <p:spPr>
            <a:xfrm>
              <a:off x="8761045" y="909777"/>
              <a:ext cx="205188" cy="140772"/>
            </a:xfrm>
            <a:custGeom>
              <a:rect b="b" l="l" r="r" t="t"/>
              <a:pathLst>
                <a:path extrusionOk="0" h="1910" w="2784">
                  <a:moveTo>
                    <a:pt x="1392" y="1"/>
                  </a:moveTo>
                  <a:lnTo>
                    <a:pt x="0" y="1910"/>
                  </a:lnTo>
                  <a:lnTo>
                    <a:pt x="2784" y="1910"/>
                  </a:lnTo>
                  <a:lnTo>
                    <a:pt x="1392" y="1"/>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 name="Google Shape;152;p35"/>
            <p:cNvSpPr/>
            <p:nvPr/>
          </p:nvSpPr>
          <p:spPr>
            <a:xfrm>
              <a:off x="8761045" y="1050474"/>
              <a:ext cx="205188" cy="140477"/>
            </a:xfrm>
            <a:custGeom>
              <a:rect b="b" l="l" r="r" t="t"/>
              <a:pathLst>
                <a:path extrusionOk="0" h="1906" w="2784">
                  <a:moveTo>
                    <a:pt x="1392" y="1"/>
                  </a:moveTo>
                  <a:lnTo>
                    <a:pt x="0" y="1906"/>
                  </a:lnTo>
                  <a:lnTo>
                    <a:pt x="2784" y="1906"/>
                  </a:lnTo>
                  <a:lnTo>
                    <a:pt x="1392" y="1"/>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 name="Google Shape;153;p35"/>
            <p:cNvSpPr/>
            <p:nvPr/>
          </p:nvSpPr>
          <p:spPr>
            <a:xfrm>
              <a:off x="8761045" y="1190876"/>
              <a:ext cx="205188" cy="140772"/>
            </a:xfrm>
            <a:custGeom>
              <a:rect b="b" l="l" r="r" t="t"/>
              <a:pathLst>
                <a:path extrusionOk="0" h="1910" w="2784">
                  <a:moveTo>
                    <a:pt x="1392" y="1"/>
                  </a:moveTo>
                  <a:lnTo>
                    <a:pt x="0" y="1909"/>
                  </a:lnTo>
                  <a:lnTo>
                    <a:pt x="2784" y="1909"/>
                  </a:lnTo>
                  <a:lnTo>
                    <a:pt x="1392" y="1"/>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LANK_1_1">
    <p:spTree>
      <p:nvGrpSpPr>
        <p:cNvPr id="154" name="Shape 154"/>
        <p:cNvGrpSpPr/>
        <p:nvPr/>
      </p:nvGrpSpPr>
      <p:grpSpPr>
        <a:xfrm>
          <a:off x="0" y="0"/>
          <a:ext cx="0" cy="0"/>
          <a:chOff x="0" y="0"/>
          <a:chExt cx="0" cy="0"/>
        </a:xfrm>
      </p:grpSpPr>
      <p:grpSp>
        <p:nvGrpSpPr>
          <p:cNvPr id="155" name="Google Shape;155;p36"/>
          <p:cNvGrpSpPr/>
          <p:nvPr/>
        </p:nvGrpSpPr>
        <p:grpSpPr>
          <a:xfrm>
            <a:off x="66" y="5"/>
            <a:ext cx="9143934" cy="5143438"/>
            <a:chOff x="66" y="5"/>
            <a:chExt cx="9143934" cy="5143438"/>
          </a:xfrm>
        </p:grpSpPr>
        <p:sp>
          <p:nvSpPr>
            <p:cNvPr id="156" name="Google Shape;156;p36"/>
            <p:cNvSpPr/>
            <p:nvPr/>
          </p:nvSpPr>
          <p:spPr>
            <a:xfrm rot="10800000">
              <a:off x="5279569" y="5"/>
              <a:ext cx="3864431" cy="3432044"/>
            </a:xfrm>
            <a:custGeom>
              <a:rect b="b" l="l" r="r" t="t"/>
              <a:pathLst>
                <a:path extrusionOk="0" h="12063" w="13583">
                  <a:moveTo>
                    <a:pt x="5144" y="1"/>
                  </a:moveTo>
                  <a:cubicBezTo>
                    <a:pt x="4965" y="1"/>
                    <a:pt x="4788" y="15"/>
                    <a:pt x="4614" y="42"/>
                  </a:cubicBezTo>
                  <a:cubicBezTo>
                    <a:pt x="3179" y="267"/>
                    <a:pt x="2097" y="1206"/>
                    <a:pt x="1028" y="2110"/>
                  </a:cubicBezTo>
                  <a:cubicBezTo>
                    <a:pt x="718" y="2369"/>
                    <a:pt x="358" y="2611"/>
                    <a:pt x="1" y="2856"/>
                  </a:cubicBezTo>
                  <a:lnTo>
                    <a:pt x="1" y="12063"/>
                  </a:lnTo>
                  <a:lnTo>
                    <a:pt x="4213" y="12063"/>
                  </a:lnTo>
                  <a:cubicBezTo>
                    <a:pt x="4399" y="11297"/>
                    <a:pt x="4787" y="10607"/>
                    <a:pt x="5424" y="10147"/>
                  </a:cubicBezTo>
                  <a:cubicBezTo>
                    <a:pt x="6502" y="9357"/>
                    <a:pt x="7956" y="9436"/>
                    <a:pt x="9289" y="9361"/>
                  </a:cubicBezTo>
                  <a:cubicBezTo>
                    <a:pt x="10432" y="9296"/>
                    <a:pt x="11633" y="9058"/>
                    <a:pt x="12470" y="8275"/>
                  </a:cubicBezTo>
                  <a:cubicBezTo>
                    <a:pt x="13307" y="7496"/>
                    <a:pt x="13582" y="6034"/>
                    <a:pt x="12783" y="5217"/>
                  </a:cubicBezTo>
                  <a:cubicBezTo>
                    <a:pt x="11722" y="4135"/>
                    <a:pt x="9616" y="4775"/>
                    <a:pt x="8636" y="3621"/>
                  </a:cubicBezTo>
                  <a:cubicBezTo>
                    <a:pt x="8115" y="3013"/>
                    <a:pt x="8122" y="2118"/>
                    <a:pt x="7755" y="1407"/>
                  </a:cubicBezTo>
                  <a:cubicBezTo>
                    <a:pt x="7277" y="481"/>
                    <a:pt x="6199" y="1"/>
                    <a:pt x="514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p36"/>
            <p:cNvSpPr/>
            <p:nvPr/>
          </p:nvSpPr>
          <p:spPr>
            <a:xfrm flipH="1">
              <a:off x="66" y="2983037"/>
              <a:ext cx="3160735" cy="2160406"/>
            </a:xfrm>
            <a:custGeom>
              <a:rect b="b" l="l" r="r" t="t"/>
              <a:pathLst>
                <a:path extrusionOk="0" h="50863" w="74414">
                  <a:moveTo>
                    <a:pt x="74414" y="1"/>
                  </a:moveTo>
                  <a:cubicBezTo>
                    <a:pt x="60793" y="2474"/>
                    <a:pt x="62458" y="21209"/>
                    <a:pt x="51638" y="31541"/>
                  </a:cubicBezTo>
                  <a:cubicBezTo>
                    <a:pt x="46844" y="36117"/>
                    <a:pt x="42403" y="37136"/>
                    <a:pt x="37698" y="37136"/>
                  </a:cubicBezTo>
                  <a:cubicBezTo>
                    <a:pt x="33921" y="37136"/>
                    <a:pt x="29973" y="36479"/>
                    <a:pt x="25538" y="36479"/>
                  </a:cubicBezTo>
                  <a:cubicBezTo>
                    <a:pt x="21627" y="36479"/>
                    <a:pt x="17336" y="36990"/>
                    <a:pt x="12447" y="38913"/>
                  </a:cubicBezTo>
                  <a:cubicBezTo>
                    <a:pt x="5725" y="41560"/>
                    <a:pt x="1648" y="45953"/>
                    <a:pt x="0" y="50862"/>
                  </a:cubicBezTo>
                  <a:lnTo>
                    <a:pt x="74414" y="50862"/>
                  </a:lnTo>
                  <a:lnTo>
                    <a:pt x="74414"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58" name="Google Shape;158;p36"/>
            <p:cNvGrpSpPr/>
            <p:nvPr/>
          </p:nvGrpSpPr>
          <p:grpSpPr>
            <a:xfrm>
              <a:off x="8761045" y="2897274"/>
              <a:ext cx="205188" cy="281174"/>
              <a:chOff x="8761045" y="1050474"/>
              <a:chExt cx="205188" cy="281174"/>
            </a:xfrm>
          </p:grpSpPr>
          <p:sp>
            <p:nvSpPr>
              <p:cNvPr id="159" name="Google Shape;159;p36"/>
              <p:cNvSpPr/>
              <p:nvPr/>
            </p:nvSpPr>
            <p:spPr>
              <a:xfrm>
                <a:off x="8761045" y="1050474"/>
                <a:ext cx="205188" cy="140477"/>
              </a:xfrm>
              <a:custGeom>
                <a:rect b="b" l="l" r="r" t="t"/>
                <a:pathLst>
                  <a:path extrusionOk="0" h="1906" w="2784">
                    <a:moveTo>
                      <a:pt x="1392" y="1"/>
                    </a:moveTo>
                    <a:lnTo>
                      <a:pt x="0" y="1906"/>
                    </a:lnTo>
                    <a:lnTo>
                      <a:pt x="2784" y="1906"/>
                    </a:lnTo>
                    <a:lnTo>
                      <a:pt x="1392"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36"/>
              <p:cNvSpPr/>
              <p:nvPr/>
            </p:nvSpPr>
            <p:spPr>
              <a:xfrm>
                <a:off x="8761045" y="1190876"/>
                <a:ext cx="205188" cy="140772"/>
              </a:xfrm>
              <a:custGeom>
                <a:rect b="b" l="l" r="r" t="t"/>
                <a:pathLst>
                  <a:path extrusionOk="0" h="1910" w="2784">
                    <a:moveTo>
                      <a:pt x="1392" y="1"/>
                    </a:moveTo>
                    <a:lnTo>
                      <a:pt x="0" y="1909"/>
                    </a:lnTo>
                    <a:lnTo>
                      <a:pt x="2784" y="1909"/>
                    </a:lnTo>
                    <a:lnTo>
                      <a:pt x="1392"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61" name="Google Shape;161;p36"/>
            <p:cNvSpPr/>
            <p:nvPr/>
          </p:nvSpPr>
          <p:spPr>
            <a:xfrm rot="10800000">
              <a:off x="6158934" y="2837359"/>
              <a:ext cx="2978896" cy="2295737"/>
            </a:xfrm>
            <a:custGeom>
              <a:rect b="b" l="l" r="r" t="t"/>
              <a:pathLst>
                <a:path extrusionOk="0" h="39005" w="50612">
                  <a:moveTo>
                    <a:pt x="0" y="1"/>
                  </a:moveTo>
                  <a:lnTo>
                    <a:pt x="0" y="38373"/>
                  </a:lnTo>
                  <a:cubicBezTo>
                    <a:pt x="2481" y="38795"/>
                    <a:pt x="4983" y="39004"/>
                    <a:pt x="7479" y="39004"/>
                  </a:cubicBezTo>
                  <a:cubicBezTo>
                    <a:pt x="18546" y="39004"/>
                    <a:pt x="29478" y="34879"/>
                    <a:pt x="37820" y="26821"/>
                  </a:cubicBezTo>
                  <a:cubicBezTo>
                    <a:pt x="46532" y="18405"/>
                    <a:pt x="50612" y="7535"/>
                    <a:pt x="48437"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4">
  <p:cSld name="TITLE_AND_BODY_2">
    <p:spTree>
      <p:nvGrpSpPr>
        <p:cNvPr id="14" name="Shape 14"/>
        <p:cNvGrpSpPr/>
        <p:nvPr/>
      </p:nvGrpSpPr>
      <p:grpSpPr>
        <a:xfrm>
          <a:off x="0" y="0"/>
          <a:ext cx="0" cy="0"/>
          <a:chOff x="0" y="0"/>
          <a:chExt cx="0" cy="0"/>
        </a:xfrm>
      </p:grpSpPr>
      <p:grpSp>
        <p:nvGrpSpPr>
          <p:cNvPr id="15" name="Google Shape;15;p19"/>
          <p:cNvGrpSpPr/>
          <p:nvPr/>
        </p:nvGrpSpPr>
        <p:grpSpPr>
          <a:xfrm>
            <a:off x="-3860385" y="0"/>
            <a:ext cx="13004349" cy="9096725"/>
            <a:chOff x="-3860385" y="0"/>
            <a:chExt cx="13004349" cy="9096725"/>
          </a:xfrm>
        </p:grpSpPr>
        <p:sp>
          <p:nvSpPr>
            <p:cNvPr id="16" name="Google Shape;16;p19"/>
            <p:cNvSpPr/>
            <p:nvPr/>
          </p:nvSpPr>
          <p:spPr>
            <a:xfrm rot="10800000">
              <a:off x="0" y="0"/>
              <a:ext cx="1860350" cy="1271575"/>
            </a:xfrm>
            <a:custGeom>
              <a:rect b="b" l="l" r="r" t="t"/>
              <a:pathLst>
                <a:path extrusionOk="0" h="50863" w="74414">
                  <a:moveTo>
                    <a:pt x="74414" y="1"/>
                  </a:moveTo>
                  <a:cubicBezTo>
                    <a:pt x="60793" y="2474"/>
                    <a:pt x="62458" y="21209"/>
                    <a:pt x="51638" y="31541"/>
                  </a:cubicBezTo>
                  <a:cubicBezTo>
                    <a:pt x="46844" y="36117"/>
                    <a:pt x="42403" y="37136"/>
                    <a:pt x="37698" y="37136"/>
                  </a:cubicBezTo>
                  <a:cubicBezTo>
                    <a:pt x="33921" y="37136"/>
                    <a:pt x="29973" y="36479"/>
                    <a:pt x="25538" y="36479"/>
                  </a:cubicBezTo>
                  <a:cubicBezTo>
                    <a:pt x="21627" y="36479"/>
                    <a:pt x="17336" y="36990"/>
                    <a:pt x="12447" y="38913"/>
                  </a:cubicBezTo>
                  <a:cubicBezTo>
                    <a:pt x="5725" y="41560"/>
                    <a:pt x="1648" y="45953"/>
                    <a:pt x="0" y="50862"/>
                  </a:cubicBezTo>
                  <a:lnTo>
                    <a:pt x="74414" y="50862"/>
                  </a:lnTo>
                  <a:lnTo>
                    <a:pt x="74414"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 name="Google Shape;17;p19"/>
            <p:cNvSpPr/>
            <p:nvPr/>
          </p:nvSpPr>
          <p:spPr>
            <a:xfrm>
              <a:off x="-25" y="4272475"/>
              <a:ext cx="9143989" cy="860614"/>
            </a:xfrm>
            <a:custGeom>
              <a:rect b="b" l="l" r="r" t="t"/>
              <a:pathLst>
                <a:path extrusionOk="0" h="11820" w="69963">
                  <a:moveTo>
                    <a:pt x="1" y="0"/>
                  </a:moveTo>
                  <a:lnTo>
                    <a:pt x="1" y="11820"/>
                  </a:lnTo>
                  <a:lnTo>
                    <a:pt x="69962" y="11820"/>
                  </a:lnTo>
                  <a:lnTo>
                    <a:pt x="69962"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 name="Google Shape;18;p19"/>
            <p:cNvSpPr/>
            <p:nvPr/>
          </p:nvSpPr>
          <p:spPr>
            <a:xfrm rot="3600617">
              <a:off x="-2990262" y="3471840"/>
              <a:ext cx="4754679" cy="4754939"/>
            </a:xfrm>
            <a:prstGeom prst="blockArc">
              <a:avLst>
                <a:gd fmla="val 10800000" name="adj1"/>
                <a:gd fmla="val 1513511" name="adj2"/>
                <a:gd fmla="val 19164" name="adj3"/>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9" name="Google Shape;19;p19"/>
          <p:cNvSpPr/>
          <p:nvPr/>
        </p:nvSpPr>
        <p:spPr>
          <a:xfrm>
            <a:off x="6056916" y="2983037"/>
            <a:ext cx="3160735" cy="2160406"/>
          </a:xfrm>
          <a:custGeom>
            <a:rect b="b" l="l" r="r" t="t"/>
            <a:pathLst>
              <a:path extrusionOk="0" h="50863" w="74414">
                <a:moveTo>
                  <a:pt x="74414" y="1"/>
                </a:moveTo>
                <a:cubicBezTo>
                  <a:pt x="60793" y="2474"/>
                  <a:pt x="62458" y="21209"/>
                  <a:pt x="51638" y="31541"/>
                </a:cubicBezTo>
                <a:cubicBezTo>
                  <a:pt x="46844" y="36117"/>
                  <a:pt x="42403" y="37136"/>
                  <a:pt x="37698" y="37136"/>
                </a:cubicBezTo>
                <a:cubicBezTo>
                  <a:pt x="33921" y="37136"/>
                  <a:pt x="29973" y="36479"/>
                  <a:pt x="25538" y="36479"/>
                </a:cubicBezTo>
                <a:cubicBezTo>
                  <a:pt x="21627" y="36479"/>
                  <a:pt x="17336" y="36990"/>
                  <a:pt x="12447" y="38913"/>
                </a:cubicBezTo>
                <a:cubicBezTo>
                  <a:pt x="5725" y="41560"/>
                  <a:pt x="1648" y="45953"/>
                  <a:pt x="0" y="50862"/>
                </a:cubicBezTo>
                <a:lnTo>
                  <a:pt x="74414" y="50862"/>
                </a:lnTo>
                <a:lnTo>
                  <a:pt x="74414"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0" name="Google Shape;20;p19"/>
          <p:cNvGrpSpPr/>
          <p:nvPr/>
        </p:nvGrpSpPr>
        <p:grpSpPr>
          <a:xfrm>
            <a:off x="-3860385" y="0"/>
            <a:ext cx="13004349" cy="9096725"/>
            <a:chOff x="-3860385" y="0"/>
            <a:chExt cx="13004349" cy="9096725"/>
          </a:xfrm>
        </p:grpSpPr>
        <p:sp>
          <p:nvSpPr>
            <p:cNvPr id="21" name="Google Shape;21;p19"/>
            <p:cNvSpPr/>
            <p:nvPr/>
          </p:nvSpPr>
          <p:spPr>
            <a:xfrm rot="10800000">
              <a:off x="0" y="0"/>
              <a:ext cx="1860350" cy="1271575"/>
            </a:xfrm>
            <a:custGeom>
              <a:rect b="b" l="l" r="r" t="t"/>
              <a:pathLst>
                <a:path extrusionOk="0" h="50863" w="74414">
                  <a:moveTo>
                    <a:pt x="74414" y="1"/>
                  </a:moveTo>
                  <a:cubicBezTo>
                    <a:pt x="60793" y="2474"/>
                    <a:pt x="62458" y="21209"/>
                    <a:pt x="51638" y="31541"/>
                  </a:cubicBezTo>
                  <a:cubicBezTo>
                    <a:pt x="46844" y="36117"/>
                    <a:pt x="42403" y="37136"/>
                    <a:pt x="37698" y="37136"/>
                  </a:cubicBezTo>
                  <a:cubicBezTo>
                    <a:pt x="33921" y="37136"/>
                    <a:pt x="29973" y="36479"/>
                    <a:pt x="25538" y="36479"/>
                  </a:cubicBezTo>
                  <a:cubicBezTo>
                    <a:pt x="21627" y="36479"/>
                    <a:pt x="17336" y="36990"/>
                    <a:pt x="12447" y="38913"/>
                  </a:cubicBezTo>
                  <a:cubicBezTo>
                    <a:pt x="5725" y="41560"/>
                    <a:pt x="1648" y="45953"/>
                    <a:pt x="0" y="50862"/>
                  </a:cubicBezTo>
                  <a:lnTo>
                    <a:pt x="74414" y="50862"/>
                  </a:lnTo>
                  <a:lnTo>
                    <a:pt x="74414" y="1"/>
                  </a:lnTo>
                  <a:close/>
                </a:path>
              </a:pathLst>
            </a:custGeom>
            <a:solidFill>
              <a:srgbClr val="FD927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 name="Google Shape;22;p19"/>
            <p:cNvSpPr/>
            <p:nvPr/>
          </p:nvSpPr>
          <p:spPr>
            <a:xfrm>
              <a:off x="-25" y="4272475"/>
              <a:ext cx="9143989" cy="860614"/>
            </a:xfrm>
            <a:custGeom>
              <a:rect b="b" l="l" r="r" t="t"/>
              <a:pathLst>
                <a:path extrusionOk="0" h="11820" w="69963">
                  <a:moveTo>
                    <a:pt x="1" y="0"/>
                  </a:moveTo>
                  <a:lnTo>
                    <a:pt x="1" y="11820"/>
                  </a:lnTo>
                  <a:lnTo>
                    <a:pt x="69962" y="11820"/>
                  </a:lnTo>
                  <a:lnTo>
                    <a:pt x="69962" y="0"/>
                  </a:lnTo>
                  <a:close/>
                </a:path>
              </a:pathLst>
            </a:custGeom>
            <a:solidFill>
              <a:srgbClr val="EBE6D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 name="Google Shape;23;p19"/>
            <p:cNvSpPr/>
            <p:nvPr/>
          </p:nvSpPr>
          <p:spPr>
            <a:xfrm rot="3600617">
              <a:off x="-2990262" y="3471840"/>
              <a:ext cx="4754679" cy="4754939"/>
            </a:xfrm>
            <a:prstGeom prst="blockArc">
              <a:avLst>
                <a:gd fmla="val 10800000" name="adj1"/>
                <a:gd fmla="val 1513511" name="adj2"/>
                <a:gd fmla="val 19164" name="adj3"/>
              </a:avLst>
            </a:prstGeom>
            <a:solidFill>
              <a:srgbClr val="FFC5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BLANK_1_2">
    <p:spTree>
      <p:nvGrpSpPr>
        <p:cNvPr id="162" name="Shape 162"/>
        <p:cNvGrpSpPr/>
        <p:nvPr/>
      </p:nvGrpSpPr>
      <p:grpSpPr>
        <a:xfrm>
          <a:off x="0" y="0"/>
          <a:ext cx="0" cy="0"/>
          <a:chOff x="0" y="0"/>
          <a:chExt cx="0" cy="0"/>
        </a:xfrm>
      </p:grpSpPr>
      <p:grpSp>
        <p:nvGrpSpPr>
          <p:cNvPr id="163" name="Google Shape;163;p37"/>
          <p:cNvGrpSpPr/>
          <p:nvPr/>
        </p:nvGrpSpPr>
        <p:grpSpPr>
          <a:xfrm>
            <a:off x="-570751" y="0"/>
            <a:ext cx="9714795" cy="5144278"/>
            <a:chOff x="-570751" y="0"/>
            <a:chExt cx="9714795" cy="5144278"/>
          </a:xfrm>
        </p:grpSpPr>
        <p:sp>
          <p:nvSpPr>
            <p:cNvPr id="164" name="Google Shape;164;p37"/>
            <p:cNvSpPr/>
            <p:nvPr/>
          </p:nvSpPr>
          <p:spPr>
            <a:xfrm>
              <a:off x="-570751" y="1686273"/>
              <a:ext cx="4313833" cy="3458005"/>
            </a:xfrm>
            <a:custGeom>
              <a:rect b="b" l="l" r="r" t="t"/>
              <a:pathLst>
                <a:path extrusionOk="0" h="50539" w="63047">
                  <a:moveTo>
                    <a:pt x="12202" y="0"/>
                  </a:moveTo>
                  <a:cubicBezTo>
                    <a:pt x="9265" y="0"/>
                    <a:pt x="6469" y="237"/>
                    <a:pt x="3876" y="616"/>
                  </a:cubicBezTo>
                  <a:cubicBezTo>
                    <a:pt x="2569" y="805"/>
                    <a:pt x="1276" y="1048"/>
                    <a:pt x="1" y="1336"/>
                  </a:cubicBezTo>
                  <a:lnTo>
                    <a:pt x="1" y="50538"/>
                  </a:lnTo>
                  <a:lnTo>
                    <a:pt x="61918" y="50538"/>
                  </a:lnTo>
                  <a:cubicBezTo>
                    <a:pt x="63046" y="38393"/>
                    <a:pt x="57947" y="23633"/>
                    <a:pt x="45302" y="12529"/>
                  </a:cubicBezTo>
                  <a:cubicBezTo>
                    <a:pt x="34285" y="2850"/>
                    <a:pt x="22391" y="0"/>
                    <a:pt x="12202"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 name="Google Shape;165;p37"/>
            <p:cNvSpPr/>
            <p:nvPr/>
          </p:nvSpPr>
          <p:spPr>
            <a:xfrm>
              <a:off x="4000900" y="0"/>
              <a:ext cx="5143144" cy="4851176"/>
            </a:xfrm>
            <a:custGeom>
              <a:rect b="b" l="l" r="r" t="t"/>
              <a:pathLst>
                <a:path extrusionOk="0" h="36986" w="39212">
                  <a:moveTo>
                    <a:pt x="6787" y="1"/>
                  </a:moveTo>
                  <a:cubicBezTo>
                    <a:pt x="6305" y="2741"/>
                    <a:pt x="6839" y="5663"/>
                    <a:pt x="8309" y="8028"/>
                  </a:cubicBezTo>
                  <a:cubicBezTo>
                    <a:pt x="9017" y="9164"/>
                    <a:pt x="9935" y="10198"/>
                    <a:pt x="10350" y="11474"/>
                  </a:cubicBezTo>
                  <a:cubicBezTo>
                    <a:pt x="11278" y="14342"/>
                    <a:pt x="9370" y="17353"/>
                    <a:pt x="7196" y="19439"/>
                  </a:cubicBezTo>
                  <a:cubicBezTo>
                    <a:pt x="5019" y="21525"/>
                    <a:pt x="2385" y="23348"/>
                    <a:pt x="1235" y="26135"/>
                  </a:cubicBezTo>
                  <a:cubicBezTo>
                    <a:pt x="0" y="29132"/>
                    <a:pt x="933" y="32881"/>
                    <a:pt x="3430" y="34946"/>
                  </a:cubicBezTo>
                  <a:cubicBezTo>
                    <a:pt x="5159" y="36380"/>
                    <a:pt x="7464" y="36986"/>
                    <a:pt x="9714" y="36986"/>
                  </a:cubicBezTo>
                  <a:cubicBezTo>
                    <a:pt x="9771" y="36986"/>
                    <a:pt x="9827" y="36985"/>
                    <a:pt x="9884" y="36984"/>
                  </a:cubicBezTo>
                  <a:cubicBezTo>
                    <a:pt x="12187" y="36950"/>
                    <a:pt x="14439" y="36342"/>
                    <a:pt x="16627" y="35610"/>
                  </a:cubicBezTo>
                  <a:cubicBezTo>
                    <a:pt x="24844" y="32875"/>
                    <a:pt x="32397" y="28469"/>
                    <a:pt x="39212" y="23086"/>
                  </a:cubicBezTo>
                  <a:lnTo>
                    <a:pt x="39212"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 name="Google Shape;166;p37"/>
            <p:cNvSpPr/>
            <p:nvPr/>
          </p:nvSpPr>
          <p:spPr>
            <a:xfrm>
              <a:off x="4655007" y="0"/>
              <a:ext cx="4130762" cy="644602"/>
            </a:xfrm>
            <a:custGeom>
              <a:rect b="b" l="l" r="r" t="t"/>
              <a:pathLst>
                <a:path extrusionOk="0" h="2888" w="18507">
                  <a:moveTo>
                    <a:pt x="1" y="1"/>
                  </a:moveTo>
                  <a:cubicBezTo>
                    <a:pt x="437" y="831"/>
                    <a:pt x="1083" y="1549"/>
                    <a:pt x="1872" y="2053"/>
                  </a:cubicBezTo>
                  <a:cubicBezTo>
                    <a:pt x="2736" y="2601"/>
                    <a:pt x="3760" y="2887"/>
                    <a:pt x="4782" y="2887"/>
                  </a:cubicBezTo>
                  <a:cubicBezTo>
                    <a:pt x="5270" y="2887"/>
                    <a:pt x="5757" y="2822"/>
                    <a:pt x="6227" y="2689"/>
                  </a:cubicBezTo>
                  <a:cubicBezTo>
                    <a:pt x="7227" y="2403"/>
                    <a:pt x="8146" y="1832"/>
                    <a:pt x="9177" y="1682"/>
                  </a:cubicBezTo>
                  <a:cubicBezTo>
                    <a:pt x="9376" y="1653"/>
                    <a:pt x="9575" y="1640"/>
                    <a:pt x="9773" y="1640"/>
                  </a:cubicBezTo>
                  <a:cubicBezTo>
                    <a:pt x="11106" y="1640"/>
                    <a:pt x="12423" y="2218"/>
                    <a:pt x="13773" y="2298"/>
                  </a:cubicBezTo>
                  <a:cubicBezTo>
                    <a:pt x="13869" y="2304"/>
                    <a:pt x="13964" y="2306"/>
                    <a:pt x="14059" y="2306"/>
                  </a:cubicBezTo>
                  <a:cubicBezTo>
                    <a:pt x="15793" y="2306"/>
                    <a:pt x="17467" y="1382"/>
                    <a:pt x="18506"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67" name="Google Shape;167;p37"/>
            <p:cNvGrpSpPr/>
            <p:nvPr/>
          </p:nvGrpSpPr>
          <p:grpSpPr>
            <a:xfrm>
              <a:off x="246061" y="1412165"/>
              <a:ext cx="8720172" cy="1766283"/>
              <a:chOff x="246061" y="-434635"/>
              <a:chExt cx="8720172" cy="1766283"/>
            </a:xfrm>
          </p:grpSpPr>
          <p:sp>
            <p:nvSpPr>
              <p:cNvPr id="168" name="Google Shape;168;p37"/>
              <p:cNvSpPr/>
              <p:nvPr/>
            </p:nvSpPr>
            <p:spPr>
              <a:xfrm>
                <a:off x="246061" y="-434635"/>
                <a:ext cx="378089" cy="363569"/>
              </a:xfrm>
              <a:custGeom>
                <a:rect b="b" l="l" r="r" t="t"/>
                <a:pathLst>
                  <a:path extrusionOk="0" h="3230" w="3359">
                    <a:moveTo>
                      <a:pt x="3358" y="1"/>
                    </a:moveTo>
                    <a:lnTo>
                      <a:pt x="0" y="1212"/>
                    </a:lnTo>
                    <a:lnTo>
                      <a:pt x="1800" y="3229"/>
                    </a:lnTo>
                    <a:lnTo>
                      <a:pt x="3358"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p37"/>
              <p:cNvSpPr/>
              <p:nvPr/>
            </p:nvSpPr>
            <p:spPr>
              <a:xfrm>
                <a:off x="8761045" y="1050474"/>
                <a:ext cx="205188" cy="140477"/>
              </a:xfrm>
              <a:custGeom>
                <a:rect b="b" l="l" r="r" t="t"/>
                <a:pathLst>
                  <a:path extrusionOk="0" h="1906" w="2784">
                    <a:moveTo>
                      <a:pt x="1392" y="1"/>
                    </a:moveTo>
                    <a:lnTo>
                      <a:pt x="0" y="1906"/>
                    </a:lnTo>
                    <a:lnTo>
                      <a:pt x="2784" y="1906"/>
                    </a:lnTo>
                    <a:lnTo>
                      <a:pt x="1392"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 name="Google Shape;170;p37"/>
              <p:cNvSpPr/>
              <p:nvPr/>
            </p:nvSpPr>
            <p:spPr>
              <a:xfrm>
                <a:off x="8761045" y="1190876"/>
                <a:ext cx="205188" cy="140772"/>
              </a:xfrm>
              <a:custGeom>
                <a:rect b="b" l="l" r="r" t="t"/>
                <a:pathLst>
                  <a:path extrusionOk="0" h="1910" w="2784">
                    <a:moveTo>
                      <a:pt x="1392" y="1"/>
                    </a:moveTo>
                    <a:lnTo>
                      <a:pt x="0" y="1909"/>
                    </a:lnTo>
                    <a:lnTo>
                      <a:pt x="2784" y="1909"/>
                    </a:lnTo>
                    <a:lnTo>
                      <a:pt x="1392"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BLANK_1_3">
    <p:spTree>
      <p:nvGrpSpPr>
        <p:cNvPr id="171" name="Shape 171"/>
        <p:cNvGrpSpPr/>
        <p:nvPr/>
      </p:nvGrpSpPr>
      <p:grpSpPr>
        <a:xfrm>
          <a:off x="0" y="0"/>
          <a:ext cx="0" cy="0"/>
          <a:chOff x="0" y="0"/>
          <a:chExt cx="0" cy="0"/>
        </a:xfrm>
      </p:grpSpPr>
      <p:grpSp>
        <p:nvGrpSpPr>
          <p:cNvPr id="172" name="Google Shape;172;p38"/>
          <p:cNvGrpSpPr/>
          <p:nvPr/>
        </p:nvGrpSpPr>
        <p:grpSpPr>
          <a:xfrm flipH="1" rot="10800000">
            <a:off x="-30" y="1614655"/>
            <a:ext cx="9186529" cy="3606785"/>
            <a:chOff x="-74390" y="-43"/>
            <a:chExt cx="9186529" cy="3606785"/>
          </a:xfrm>
        </p:grpSpPr>
        <p:sp>
          <p:nvSpPr>
            <p:cNvPr id="173" name="Google Shape;173;p38"/>
            <p:cNvSpPr/>
            <p:nvPr/>
          </p:nvSpPr>
          <p:spPr>
            <a:xfrm rot="10800000">
              <a:off x="-74390" y="-31"/>
              <a:ext cx="9026004" cy="3606773"/>
            </a:xfrm>
            <a:custGeom>
              <a:rect b="b" l="l" r="r" t="t"/>
              <a:pathLst>
                <a:path extrusionOk="0" h="15506" w="38804">
                  <a:moveTo>
                    <a:pt x="18372" y="1"/>
                  </a:moveTo>
                  <a:cubicBezTo>
                    <a:pt x="15851" y="1"/>
                    <a:pt x="13315" y="1007"/>
                    <a:pt x="11592" y="2856"/>
                  </a:cubicBezTo>
                  <a:cubicBezTo>
                    <a:pt x="10378" y="4162"/>
                    <a:pt x="9486" y="5874"/>
                    <a:pt x="7880" y="6653"/>
                  </a:cubicBezTo>
                  <a:cubicBezTo>
                    <a:pt x="6924" y="7115"/>
                    <a:pt x="5829" y="7184"/>
                    <a:pt x="4811" y="7500"/>
                  </a:cubicBezTo>
                  <a:cubicBezTo>
                    <a:pt x="3205" y="8000"/>
                    <a:pt x="1810" y="9143"/>
                    <a:pt x="1008" y="10620"/>
                  </a:cubicBezTo>
                  <a:cubicBezTo>
                    <a:pt x="204" y="12096"/>
                    <a:pt x="0" y="13889"/>
                    <a:pt x="457" y="15505"/>
                  </a:cubicBezTo>
                  <a:lnTo>
                    <a:pt x="37742" y="15244"/>
                  </a:lnTo>
                  <a:cubicBezTo>
                    <a:pt x="37753" y="15310"/>
                    <a:pt x="37792" y="15337"/>
                    <a:pt x="37844" y="15337"/>
                  </a:cubicBezTo>
                  <a:cubicBezTo>
                    <a:pt x="37956" y="15337"/>
                    <a:pt x="38124" y="15208"/>
                    <a:pt x="38171" y="15070"/>
                  </a:cubicBezTo>
                  <a:cubicBezTo>
                    <a:pt x="38804" y="13270"/>
                    <a:pt x="38259" y="11229"/>
                    <a:pt x="37238" y="9619"/>
                  </a:cubicBezTo>
                  <a:cubicBezTo>
                    <a:pt x="36589" y="8595"/>
                    <a:pt x="35707" y="7663"/>
                    <a:pt x="34575" y="7228"/>
                  </a:cubicBezTo>
                  <a:cubicBezTo>
                    <a:pt x="33829" y="6942"/>
                    <a:pt x="33017" y="6887"/>
                    <a:pt x="32227" y="6744"/>
                  </a:cubicBezTo>
                  <a:cubicBezTo>
                    <a:pt x="31046" y="6534"/>
                    <a:pt x="29900" y="6125"/>
                    <a:pt x="28852" y="5540"/>
                  </a:cubicBezTo>
                  <a:cubicBezTo>
                    <a:pt x="26453" y="4203"/>
                    <a:pt x="24613" y="1978"/>
                    <a:pt x="22125" y="815"/>
                  </a:cubicBezTo>
                  <a:cubicBezTo>
                    <a:pt x="20952" y="265"/>
                    <a:pt x="19664" y="1"/>
                    <a:pt x="18372"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 name="Google Shape;174;p38"/>
            <p:cNvSpPr/>
            <p:nvPr/>
          </p:nvSpPr>
          <p:spPr>
            <a:xfrm rot="10800000">
              <a:off x="6602782" y="-43"/>
              <a:ext cx="2509357" cy="2228579"/>
            </a:xfrm>
            <a:custGeom>
              <a:rect b="b" l="l" r="r" t="t"/>
              <a:pathLst>
                <a:path extrusionOk="0" h="12063" w="13583">
                  <a:moveTo>
                    <a:pt x="5144" y="1"/>
                  </a:moveTo>
                  <a:cubicBezTo>
                    <a:pt x="4965" y="1"/>
                    <a:pt x="4788" y="15"/>
                    <a:pt x="4614" y="42"/>
                  </a:cubicBezTo>
                  <a:cubicBezTo>
                    <a:pt x="3179" y="267"/>
                    <a:pt x="2097" y="1206"/>
                    <a:pt x="1028" y="2110"/>
                  </a:cubicBezTo>
                  <a:cubicBezTo>
                    <a:pt x="718" y="2369"/>
                    <a:pt x="358" y="2611"/>
                    <a:pt x="1" y="2856"/>
                  </a:cubicBezTo>
                  <a:lnTo>
                    <a:pt x="1" y="12063"/>
                  </a:lnTo>
                  <a:lnTo>
                    <a:pt x="4213" y="12063"/>
                  </a:lnTo>
                  <a:cubicBezTo>
                    <a:pt x="4399" y="11297"/>
                    <a:pt x="4787" y="10607"/>
                    <a:pt x="5424" y="10147"/>
                  </a:cubicBezTo>
                  <a:cubicBezTo>
                    <a:pt x="6502" y="9357"/>
                    <a:pt x="7956" y="9436"/>
                    <a:pt x="9289" y="9361"/>
                  </a:cubicBezTo>
                  <a:cubicBezTo>
                    <a:pt x="10432" y="9296"/>
                    <a:pt x="11633" y="9058"/>
                    <a:pt x="12470" y="8275"/>
                  </a:cubicBezTo>
                  <a:cubicBezTo>
                    <a:pt x="13307" y="7496"/>
                    <a:pt x="13582" y="6034"/>
                    <a:pt x="12783" y="5217"/>
                  </a:cubicBezTo>
                  <a:cubicBezTo>
                    <a:pt x="11722" y="4135"/>
                    <a:pt x="9616" y="4775"/>
                    <a:pt x="8636" y="3621"/>
                  </a:cubicBezTo>
                  <a:cubicBezTo>
                    <a:pt x="8115" y="3013"/>
                    <a:pt x="8122" y="2118"/>
                    <a:pt x="7755" y="1407"/>
                  </a:cubicBezTo>
                  <a:cubicBezTo>
                    <a:pt x="7277" y="481"/>
                    <a:pt x="6199" y="1"/>
                    <a:pt x="5144"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
    <p:spTree>
      <p:nvGrpSpPr>
        <p:cNvPr id="24" name="Shape 24"/>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5" name="Shape 25"/>
        <p:cNvGrpSpPr/>
        <p:nvPr/>
      </p:nvGrpSpPr>
      <p:grpSpPr>
        <a:xfrm>
          <a:off x="0" y="0"/>
          <a:ext cx="0" cy="0"/>
          <a:chOff x="0" y="0"/>
          <a:chExt cx="0" cy="0"/>
        </a:xfrm>
      </p:grpSpPr>
      <p:grpSp>
        <p:nvGrpSpPr>
          <p:cNvPr id="26" name="Google Shape;26;p21"/>
          <p:cNvGrpSpPr/>
          <p:nvPr/>
        </p:nvGrpSpPr>
        <p:grpSpPr>
          <a:xfrm>
            <a:off x="-1" y="0"/>
            <a:ext cx="9144045" cy="5188037"/>
            <a:chOff x="-1" y="0"/>
            <a:chExt cx="9144045" cy="5188037"/>
          </a:xfrm>
        </p:grpSpPr>
        <p:sp>
          <p:nvSpPr>
            <p:cNvPr id="27" name="Google Shape;27;p21"/>
            <p:cNvSpPr/>
            <p:nvPr/>
          </p:nvSpPr>
          <p:spPr>
            <a:xfrm>
              <a:off x="4000900" y="0"/>
              <a:ext cx="5143144" cy="4851176"/>
            </a:xfrm>
            <a:custGeom>
              <a:rect b="b" l="l" r="r" t="t"/>
              <a:pathLst>
                <a:path extrusionOk="0" h="36986" w="39212">
                  <a:moveTo>
                    <a:pt x="6787" y="1"/>
                  </a:moveTo>
                  <a:cubicBezTo>
                    <a:pt x="6305" y="2741"/>
                    <a:pt x="6839" y="5663"/>
                    <a:pt x="8309" y="8028"/>
                  </a:cubicBezTo>
                  <a:cubicBezTo>
                    <a:pt x="9017" y="9164"/>
                    <a:pt x="9935" y="10198"/>
                    <a:pt x="10350" y="11474"/>
                  </a:cubicBezTo>
                  <a:cubicBezTo>
                    <a:pt x="11278" y="14342"/>
                    <a:pt x="9370" y="17353"/>
                    <a:pt x="7196" y="19439"/>
                  </a:cubicBezTo>
                  <a:cubicBezTo>
                    <a:pt x="5019" y="21525"/>
                    <a:pt x="2385" y="23348"/>
                    <a:pt x="1235" y="26135"/>
                  </a:cubicBezTo>
                  <a:cubicBezTo>
                    <a:pt x="0" y="29132"/>
                    <a:pt x="933" y="32881"/>
                    <a:pt x="3430" y="34946"/>
                  </a:cubicBezTo>
                  <a:cubicBezTo>
                    <a:pt x="5159" y="36380"/>
                    <a:pt x="7464" y="36986"/>
                    <a:pt x="9714" y="36986"/>
                  </a:cubicBezTo>
                  <a:cubicBezTo>
                    <a:pt x="9771" y="36986"/>
                    <a:pt x="9827" y="36985"/>
                    <a:pt x="9884" y="36984"/>
                  </a:cubicBezTo>
                  <a:cubicBezTo>
                    <a:pt x="12187" y="36950"/>
                    <a:pt x="14439" y="36342"/>
                    <a:pt x="16627" y="35610"/>
                  </a:cubicBezTo>
                  <a:cubicBezTo>
                    <a:pt x="24844" y="32875"/>
                    <a:pt x="32397" y="28469"/>
                    <a:pt x="39212" y="23086"/>
                  </a:cubicBezTo>
                  <a:lnTo>
                    <a:pt x="39212"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 name="Google Shape;28;p21"/>
            <p:cNvSpPr/>
            <p:nvPr/>
          </p:nvSpPr>
          <p:spPr>
            <a:xfrm>
              <a:off x="6542786" y="0"/>
              <a:ext cx="2242956" cy="350011"/>
            </a:xfrm>
            <a:custGeom>
              <a:rect b="b" l="l" r="r" t="t"/>
              <a:pathLst>
                <a:path extrusionOk="0" h="2888" w="18507">
                  <a:moveTo>
                    <a:pt x="1" y="1"/>
                  </a:moveTo>
                  <a:cubicBezTo>
                    <a:pt x="437" y="831"/>
                    <a:pt x="1083" y="1549"/>
                    <a:pt x="1872" y="2053"/>
                  </a:cubicBezTo>
                  <a:cubicBezTo>
                    <a:pt x="2736" y="2601"/>
                    <a:pt x="3760" y="2887"/>
                    <a:pt x="4782" y="2887"/>
                  </a:cubicBezTo>
                  <a:cubicBezTo>
                    <a:pt x="5270" y="2887"/>
                    <a:pt x="5757" y="2822"/>
                    <a:pt x="6227" y="2689"/>
                  </a:cubicBezTo>
                  <a:cubicBezTo>
                    <a:pt x="7227" y="2403"/>
                    <a:pt x="8146" y="1832"/>
                    <a:pt x="9177" y="1682"/>
                  </a:cubicBezTo>
                  <a:cubicBezTo>
                    <a:pt x="9376" y="1653"/>
                    <a:pt x="9575" y="1640"/>
                    <a:pt x="9773" y="1640"/>
                  </a:cubicBezTo>
                  <a:cubicBezTo>
                    <a:pt x="11106" y="1640"/>
                    <a:pt x="12423" y="2218"/>
                    <a:pt x="13773" y="2298"/>
                  </a:cubicBezTo>
                  <a:cubicBezTo>
                    <a:pt x="13869" y="2304"/>
                    <a:pt x="13964" y="2306"/>
                    <a:pt x="14059" y="2306"/>
                  </a:cubicBezTo>
                  <a:cubicBezTo>
                    <a:pt x="15793" y="2306"/>
                    <a:pt x="17467" y="1382"/>
                    <a:pt x="18506"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 name="Google Shape;29;p21"/>
            <p:cNvSpPr/>
            <p:nvPr/>
          </p:nvSpPr>
          <p:spPr>
            <a:xfrm flipH="1" rot="10800000">
              <a:off x="-1" y="3823238"/>
              <a:ext cx="3777462" cy="1364799"/>
            </a:xfrm>
            <a:custGeom>
              <a:rect b="b" l="l" r="r" t="t"/>
              <a:pathLst>
                <a:path extrusionOk="0" h="22371" w="61918">
                  <a:moveTo>
                    <a:pt x="1" y="0"/>
                  </a:moveTo>
                  <a:lnTo>
                    <a:pt x="1" y="19582"/>
                  </a:lnTo>
                  <a:cubicBezTo>
                    <a:pt x="2348" y="19298"/>
                    <a:pt x="4561" y="19170"/>
                    <a:pt x="6829" y="19170"/>
                  </a:cubicBezTo>
                  <a:cubicBezTo>
                    <a:pt x="14097" y="19170"/>
                    <a:pt x="21932" y="20484"/>
                    <a:pt x="36559" y="22179"/>
                  </a:cubicBezTo>
                  <a:cubicBezTo>
                    <a:pt x="37673" y="22308"/>
                    <a:pt x="38754" y="22370"/>
                    <a:pt x="39802" y="22370"/>
                  </a:cubicBezTo>
                  <a:cubicBezTo>
                    <a:pt x="52890" y="22370"/>
                    <a:pt x="60749" y="12589"/>
                    <a:pt x="61918"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0" name="Google Shape;30;p21"/>
          <p:cNvSpPr txBox="1"/>
          <p:nvPr>
            <p:ph type="title"/>
          </p:nvPr>
        </p:nvSpPr>
        <p:spPr>
          <a:xfrm>
            <a:off x="713850" y="445025"/>
            <a:ext cx="67893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1" name="Google Shape;31;p21"/>
          <p:cNvSpPr txBox="1"/>
          <p:nvPr>
            <p:ph idx="1" type="subTitle"/>
          </p:nvPr>
        </p:nvSpPr>
        <p:spPr>
          <a:xfrm>
            <a:off x="5361600" y="1605900"/>
            <a:ext cx="3068400" cy="19317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1400"/>
              <a:buNone/>
              <a:defRPr b="0" i="0" sz="1600">
                <a:latin typeface="Arial"/>
                <a:ea typeface="Arial"/>
                <a:cs typeface="Arial"/>
                <a:sym typeface="Aria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5">
  <p:cSld name="TITLE_ONLY_1">
    <p:spTree>
      <p:nvGrpSpPr>
        <p:cNvPr id="32" name="Shape 32"/>
        <p:cNvGrpSpPr/>
        <p:nvPr/>
      </p:nvGrpSpPr>
      <p:grpSpPr>
        <a:xfrm>
          <a:off x="0" y="0"/>
          <a:ext cx="0" cy="0"/>
          <a:chOff x="0" y="0"/>
          <a:chExt cx="0" cy="0"/>
        </a:xfrm>
      </p:grpSpPr>
      <p:grpSp>
        <p:nvGrpSpPr>
          <p:cNvPr id="33" name="Google Shape;33;p22"/>
          <p:cNvGrpSpPr/>
          <p:nvPr/>
        </p:nvGrpSpPr>
        <p:grpSpPr>
          <a:xfrm>
            <a:off x="-29" y="-7"/>
            <a:ext cx="9583530" cy="5221435"/>
            <a:chOff x="-29" y="-7"/>
            <a:chExt cx="9583530" cy="5221435"/>
          </a:xfrm>
        </p:grpSpPr>
        <p:sp>
          <p:nvSpPr>
            <p:cNvPr id="34" name="Google Shape;34;p22"/>
            <p:cNvSpPr/>
            <p:nvPr/>
          </p:nvSpPr>
          <p:spPr>
            <a:xfrm flipH="1">
              <a:off x="-29" y="1614655"/>
              <a:ext cx="9026004" cy="3606773"/>
            </a:xfrm>
            <a:custGeom>
              <a:rect b="b" l="l" r="r" t="t"/>
              <a:pathLst>
                <a:path extrusionOk="0" h="15506" w="38804">
                  <a:moveTo>
                    <a:pt x="18372" y="1"/>
                  </a:moveTo>
                  <a:cubicBezTo>
                    <a:pt x="15851" y="1"/>
                    <a:pt x="13315" y="1007"/>
                    <a:pt x="11592" y="2856"/>
                  </a:cubicBezTo>
                  <a:cubicBezTo>
                    <a:pt x="10378" y="4162"/>
                    <a:pt x="9486" y="5874"/>
                    <a:pt x="7880" y="6653"/>
                  </a:cubicBezTo>
                  <a:cubicBezTo>
                    <a:pt x="6924" y="7115"/>
                    <a:pt x="5829" y="7184"/>
                    <a:pt x="4811" y="7500"/>
                  </a:cubicBezTo>
                  <a:cubicBezTo>
                    <a:pt x="3205" y="8000"/>
                    <a:pt x="1810" y="9143"/>
                    <a:pt x="1008" y="10620"/>
                  </a:cubicBezTo>
                  <a:cubicBezTo>
                    <a:pt x="204" y="12096"/>
                    <a:pt x="0" y="13889"/>
                    <a:pt x="457" y="15505"/>
                  </a:cubicBezTo>
                  <a:lnTo>
                    <a:pt x="37742" y="15244"/>
                  </a:lnTo>
                  <a:cubicBezTo>
                    <a:pt x="37753" y="15310"/>
                    <a:pt x="37792" y="15337"/>
                    <a:pt x="37844" y="15337"/>
                  </a:cubicBezTo>
                  <a:cubicBezTo>
                    <a:pt x="37956" y="15337"/>
                    <a:pt x="38124" y="15208"/>
                    <a:pt x="38171" y="15070"/>
                  </a:cubicBezTo>
                  <a:cubicBezTo>
                    <a:pt x="38804" y="13270"/>
                    <a:pt x="38259" y="11229"/>
                    <a:pt x="37238" y="9619"/>
                  </a:cubicBezTo>
                  <a:cubicBezTo>
                    <a:pt x="36589" y="8595"/>
                    <a:pt x="35707" y="7663"/>
                    <a:pt x="34575" y="7228"/>
                  </a:cubicBezTo>
                  <a:cubicBezTo>
                    <a:pt x="33829" y="6942"/>
                    <a:pt x="33017" y="6887"/>
                    <a:pt x="32227" y="6744"/>
                  </a:cubicBezTo>
                  <a:cubicBezTo>
                    <a:pt x="31046" y="6534"/>
                    <a:pt x="29900" y="6125"/>
                    <a:pt x="28852" y="5540"/>
                  </a:cubicBezTo>
                  <a:cubicBezTo>
                    <a:pt x="26453" y="4203"/>
                    <a:pt x="24613" y="1978"/>
                    <a:pt x="22125" y="815"/>
                  </a:cubicBezTo>
                  <a:cubicBezTo>
                    <a:pt x="20952" y="265"/>
                    <a:pt x="19664" y="1"/>
                    <a:pt x="18372"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 name="Google Shape;35;p22"/>
            <p:cNvSpPr/>
            <p:nvPr/>
          </p:nvSpPr>
          <p:spPr>
            <a:xfrm rot="10800000">
              <a:off x="6942147" y="-7"/>
              <a:ext cx="2641354" cy="2117331"/>
            </a:xfrm>
            <a:custGeom>
              <a:rect b="b" l="l" r="r" t="t"/>
              <a:pathLst>
                <a:path extrusionOk="0" h="50539" w="63047">
                  <a:moveTo>
                    <a:pt x="12202" y="0"/>
                  </a:moveTo>
                  <a:cubicBezTo>
                    <a:pt x="9265" y="0"/>
                    <a:pt x="6469" y="237"/>
                    <a:pt x="3876" y="616"/>
                  </a:cubicBezTo>
                  <a:cubicBezTo>
                    <a:pt x="2569" y="805"/>
                    <a:pt x="1276" y="1048"/>
                    <a:pt x="1" y="1336"/>
                  </a:cubicBezTo>
                  <a:lnTo>
                    <a:pt x="1" y="50538"/>
                  </a:lnTo>
                  <a:lnTo>
                    <a:pt x="61918" y="50538"/>
                  </a:lnTo>
                  <a:cubicBezTo>
                    <a:pt x="63046" y="38393"/>
                    <a:pt x="57947" y="23633"/>
                    <a:pt x="45302" y="12529"/>
                  </a:cubicBezTo>
                  <a:cubicBezTo>
                    <a:pt x="34285" y="2850"/>
                    <a:pt x="22391" y="0"/>
                    <a:pt x="12202"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7">
  <p:cSld name="CAPTION_ONLY">
    <p:spTree>
      <p:nvGrpSpPr>
        <p:cNvPr id="36" name="Shape 36"/>
        <p:cNvGrpSpPr/>
        <p:nvPr/>
      </p:nvGrpSpPr>
      <p:grpSpPr>
        <a:xfrm>
          <a:off x="0" y="0"/>
          <a:ext cx="0" cy="0"/>
          <a:chOff x="0" y="0"/>
          <a:chExt cx="0" cy="0"/>
        </a:xfrm>
      </p:grpSpPr>
      <p:grpSp>
        <p:nvGrpSpPr>
          <p:cNvPr id="37" name="Google Shape;37;p23"/>
          <p:cNvGrpSpPr/>
          <p:nvPr/>
        </p:nvGrpSpPr>
        <p:grpSpPr>
          <a:xfrm>
            <a:off x="-131332" y="-56328"/>
            <a:ext cx="9296582" cy="2290182"/>
            <a:chOff x="-131332" y="-56328"/>
            <a:chExt cx="9296582" cy="2290182"/>
          </a:xfrm>
        </p:grpSpPr>
        <p:sp>
          <p:nvSpPr>
            <p:cNvPr id="38" name="Google Shape;38;p23"/>
            <p:cNvSpPr/>
            <p:nvPr/>
          </p:nvSpPr>
          <p:spPr>
            <a:xfrm flipH="1" rot="10800000">
              <a:off x="7304900" y="0"/>
              <a:ext cx="1860350" cy="1271575"/>
            </a:xfrm>
            <a:custGeom>
              <a:rect b="b" l="l" r="r" t="t"/>
              <a:pathLst>
                <a:path extrusionOk="0" h="50863" w="74414">
                  <a:moveTo>
                    <a:pt x="74414" y="1"/>
                  </a:moveTo>
                  <a:cubicBezTo>
                    <a:pt x="60793" y="2474"/>
                    <a:pt x="62458" y="21209"/>
                    <a:pt x="51638" y="31541"/>
                  </a:cubicBezTo>
                  <a:cubicBezTo>
                    <a:pt x="46844" y="36117"/>
                    <a:pt x="42403" y="37136"/>
                    <a:pt x="37698" y="37136"/>
                  </a:cubicBezTo>
                  <a:cubicBezTo>
                    <a:pt x="33921" y="37136"/>
                    <a:pt x="29973" y="36479"/>
                    <a:pt x="25538" y="36479"/>
                  </a:cubicBezTo>
                  <a:cubicBezTo>
                    <a:pt x="21627" y="36479"/>
                    <a:pt x="17336" y="36990"/>
                    <a:pt x="12447" y="38913"/>
                  </a:cubicBezTo>
                  <a:cubicBezTo>
                    <a:pt x="5725" y="41560"/>
                    <a:pt x="1648" y="45953"/>
                    <a:pt x="0" y="50862"/>
                  </a:cubicBezTo>
                  <a:lnTo>
                    <a:pt x="74414" y="50862"/>
                  </a:lnTo>
                  <a:lnTo>
                    <a:pt x="74414"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23"/>
            <p:cNvSpPr/>
            <p:nvPr/>
          </p:nvSpPr>
          <p:spPr>
            <a:xfrm rot="5400000">
              <a:off x="-358509" y="170848"/>
              <a:ext cx="2290182" cy="1835829"/>
            </a:xfrm>
            <a:custGeom>
              <a:rect b="b" l="l" r="r" t="t"/>
              <a:pathLst>
                <a:path extrusionOk="0" h="50539" w="63047">
                  <a:moveTo>
                    <a:pt x="12202" y="0"/>
                  </a:moveTo>
                  <a:cubicBezTo>
                    <a:pt x="9265" y="0"/>
                    <a:pt x="6469" y="237"/>
                    <a:pt x="3876" y="616"/>
                  </a:cubicBezTo>
                  <a:cubicBezTo>
                    <a:pt x="2569" y="805"/>
                    <a:pt x="1276" y="1048"/>
                    <a:pt x="1" y="1336"/>
                  </a:cubicBezTo>
                  <a:lnTo>
                    <a:pt x="1" y="50538"/>
                  </a:lnTo>
                  <a:lnTo>
                    <a:pt x="61918" y="50538"/>
                  </a:lnTo>
                  <a:cubicBezTo>
                    <a:pt x="63046" y="38393"/>
                    <a:pt x="57947" y="23633"/>
                    <a:pt x="45302" y="12529"/>
                  </a:cubicBezTo>
                  <a:cubicBezTo>
                    <a:pt x="34285" y="2850"/>
                    <a:pt x="22391" y="0"/>
                    <a:pt x="12202"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40" name="Shape 40"/>
        <p:cNvGrpSpPr/>
        <p:nvPr/>
      </p:nvGrpSpPr>
      <p:grpSpPr>
        <a:xfrm>
          <a:off x="0" y="0"/>
          <a:ext cx="0" cy="0"/>
          <a:chOff x="0" y="0"/>
          <a:chExt cx="0" cy="0"/>
        </a:xfrm>
      </p:grpSpPr>
      <p:grpSp>
        <p:nvGrpSpPr>
          <p:cNvPr id="41" name="Google Shape;41;p24"/>
          <p:cNvGrpSpPr/>
          <p:nvPr/>
        </p:nvGrpSpPr>
        <p:grpSpPr>
          <a:xfrm flipH="1" rot="10800000">
            <a:off x="-30" y="192978"/>
            <a:ext cx="9186529" cy="5028462"/>
            <a:chOff x="-74390" y="-43"/>
            <a:chExt cx="9186529" cy="5028462"/>
          </a:xfrm>
        </p:grpSpPr>
        <p:sp>
          <p:nvSpPr>
            <p:cNvPr id="42" name="Google Shape;42;p24"/>
            <p:cNvSpPr/>
            <p:nvPr/>
          </p:nvSpPr>
          <p:spPr>
            <a:xfrm rot="10800000">
              <a:off x="-74390" y="-31"/>
              <a:ext cx="9026004" cy="3606773"/>
            </a:xfrm>
            <a:custGeom>
              <a:rect b="b" l="l" r="r" t="t"/>
              <a:pathLst>
                <a:path extrusionOk="0" h="15506" w="38804">
                  <a:moveTo>
                    <a:pt x="18372" y="1"/>
                  </a:moveTo>
                  <a:cubicBezTo>
                    <a:pt x="15851" y="1"/>
                    <a:pt x="13315" y="1007"/>
                    <a:pt x="11592" y="2856"/>
                  </a:cubicBezTo>
                  <a:cubicBezTo>
                    <a:pt x="10378" y="4162"/>
                    <a:pt x="9486" y="5874"/>
                    <a:pt x="7880" y="6653"/>
                  </a:cubicBezTo>
                  <a:cubicBezTo>
                    <a:pt x="6924" y="7115"/>
                    <a:pt x="5829" y="7184"/>
                    <a:pt x="4811" y="7500"/>
                  </a:cubicBezTo>
                  <a:cubicBezTo>
                    <a:pt x="3205" y="8000"/>
                    <a:pt x="1810" y="9143"/>
                    <a:pt x="1008" y="10620"/>
                  </a:cubicBezTo>
                  <a:cubicBezTo>
                    <a:pt x="204" y="12096"/>
                    <a:pt x="0" y="13889"/>
                    <a:pt x="457" y="15505"/>
                  </a:cubicBezTo>
                  <a:lnTo>
                    <a:pt x="37742" y="15244"/>
                  </a:lnTo>
                  <a:cubicBezTo>
                    <a:pt x="37753" y="15310"/>
                    <a:pt x="37792" y="15337"/>
                    <a:pt x="37844" y="15337"/>
                  </a:cubicBezTo>
                  <a:cubicBezTo>
                    <a:pt x="37956" y="15337"/>
                    <a:pt x="38124" y="15208"/>
                    <a:pt x="38171" y="15070"/>
                  </a:cubicBezTo>
                  <a:cubicBezTo>
                    <a:pt x="38804" y="13270"/>
                    <a:pt x="38259" y="11229"/>
                    <a:pt x="37238" y="9619"/>
                  </a:cubicBezTo>
                  <a:cubicBezTo>
                    <a:pt x="36589" y="8595"/>
                    <a:pt x="35707" y="7663"/>
                    <a:pt x="34575" y="7228"/>
                  </a:cubicBezTo>
                  <a:cubicBezTo>
                    <a:pt x="33829" y="6942"/>
                    <a:pt x="33017" y="6887"/>
                    <a:pt x="32227" y="6744"/>
                  </a:cubicBezTo>
                  <a:cubicBezTo>
                    <a:pt x="31046" y="6534"/>
                    <a:pt x="29900" y="6125"/>
                    <a:pt x="28852" y="5540"/>
                  </a:cubicBezTo>
                  <a:cubicBezTo>
                    <a:pt x="26453" y="4203"/>
                    <a:pt x="24613" y="1978"/>
                    <a:pt x="22125" y="815"/>
                  </a:cubicBezTo>
                  <a:cubicBezTo>
                    <a:pt x="20952" y="265"/>
                    <a:pt x="19664" y="1"/>
                    <a:pt x="18372"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 name="Google Shape;43;p24"/>
            <p:cNvSpPr/>
            <p:nvPr/>
          </p:nvSpPr>
          <p:spPr>
            <a:xfrm rot="10800000">
              <a:off x="6602782" y="-43"/>
              <a:ext cx="2509357" cy="2228579"/>
            </a:xfrm>
            <a:custGeom>
              <a:rect b="b" l="l" r="r" t="t"/>
              <a:pathLst>
                <a:path extrusionOk="0" h="12063" w="13583">
                  <a:moveTo>
                    <a:pt x="5144" y="1"/>
                  </a:moveTo>
                  <a:cubicBezTo>
                    <a:pt x="4965" y="1"/>
                    <a:pt x="4788" y="15"/>
                    <a:pt x="4614" y="42"/>
                  </a:cubicBezTo>
                  <a:cubicBezTo>
                    <a:pt x="3179" y="267"/>
                    <a:pt x="2097" y="1206"/>
                    <a:pt x="1028" y="2110"/>
                  </a:cubicBezTo>
                  <a:cubicBezTo>
                    <a:pt x="718" y="2369"/>
                    <a:pt x="358" y="2611"/>
                    <a:pt x="1" y="2856"/>
                  </a:cubicBezTo>
                  <a:lnTo>
                    <a:pt x="1" y="12063"/>
                  </a:lnTo>
                  <a:lnTo>
                    <a:pt x="4213" y="12063"/>
                  </a:lnTo>
                  <a:cubicBezTo>
                    <a:pt x="4399" y="11297"/>
                    <a:pt x="4787" y="10607"/>
                    <a:pt x="5424" y="10147"/>
                  </a:cubicBezTo>
                  <a:cubicBezTo>
                    <a:pt x="6502" y="9357"/>
                    <a:pt x="7956" y="9436"/>
                    <a:pt x="9289" y="9361"/>
                  </a:cubicBezTo>
                  <a:cubicBezTo>
                    <a:pt x="10432" y="9296"/>
                    <a:pt x="11633" y="9058"/>
                    <a:pt x="12470" y="8275"/>
                  </a:cubicBezTo>
                  <a:cubicBezTo>
                    <a:pt x="13307" y="7496"/>
                    <a:pt x="13582" y="6034"/>
                    <a:pt x="12783" y="5217"/>
                  </a:cubicBezTo>
                  <a:cubicBezTo>
                    <a:pt x="11722" y="4135"/>
                    <a:pt x="9616" y="4775"/>
                    <a:pt x="8636" y="3621"/>
                  </a:cubicBezTo>
                  <a:cubicBezTo>
                    <a:pt x="8115" y="3013"/>
                    <a:pt x="8122" y="2118"/>
                    <a:pt x="7755" y="1407"/>
                  </a:cubicBezTo>
                  <a:cubicBezTo>
                    <a:pt x="7277" y="481"/>
                    <a:pt x="6199" y="1"/>
                    <a:pt x="5144"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 name="Google Shape;44;p24"/>
            <p:cNvSpPr/>
            <p:nvPr/>
          </p:nvSpPr>
          <p:spPr>
            <a:xfrm rot="10800000">
              <a:off x="5075688" y="4678722"/>
              <a:ext cx="416321" cy="349697"/>
            </a:xfrm>
            <a:custGeom>
              <a:rect b="b" l="l" r="r" t="t"/>
              <a:pathLst>
                <a:path extrusionOk="0" h="3501" w="4168">
                  <a:moveTo>
                    <a:pt x="0" y="0"/>
                  </a:moveTo>
                  <a:lnTo>
                    <a:pt x="2379" y="3501"/>
                  </a:lnTo>
                  <a:lnTo>
                    <a:pt x="4168" y="837"/>
                  </a:lnTo>
                  <a:lnTo>
                    <a:pt x="0"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 name="Google Shape;45;p24"/>
            <p:cNvSpPr/>
            <p:nvPr/>
          </p:nvSpPr>
          <p:spPr>
            <a:xfrm rot="10800000">
              <a:off x="7731131" y="1176835"/>
              <a:ext cx="279478" cy="257703"/>
            </a:xfrm>
            <a:custGeom>
              <a:rect b="b" l="l" r="r" t="t"/>
              <a:pathLst>
                <a:path extrusionOk="0" h="2580" w="2798">
                  <a:moveTo>
                    <a:pt x="1402" y="0"/>
                  </a:moveTo>
                  <a:lnTo>
                    <a:pt x="1" y="2579"/>
                  </a:lnTo>
                  <a:lnTo>
                    <a:pt x="2797" y="1722"/>
                  </a:lnTo>
                  <a:lnTo>
                    <a:pt x="1402"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6" name="Google Shape;46;p24"/>
          <p:cNvSpPr txBox="1"/>
          <p:nvPr>
            <p:ph hasCustomPrompt="1" type="title"/>
          </p:nvPr>
        </p:nvSpPr>
        <p:spPr>
          <a:xfrm>
            <a:off x="1120150" y="1106125"/>
            <a:ext cx="6903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7200"/>
              <a:buNone/>
              <a:defRPr sz="72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7" name="Google Shape;47;p24"/>
          <p:cNvSpPr txBox="1"/>
          <p:nvPr>
            <p:ph idx="1" type="body"/>
          </p:nvPr>
        </p:nvSpPr>
        <p:spPr>
          <a:xfrm>
            <a:off x="2861375" y="3124175"/>
            <a:ext cx="3421200" cy="581100"/>
          </a:xfrm>
          <a:prstGeom prst="rect">
            <a:avLst/>
          </a:prstGeom>
          <a:noFill/>
          <a:ln>
            <a:noFill/>
          </a:ln>
        </p:spPr>
        <p:txBody>
          <a:bodyPr anchorCtr="0" anchor="t" bIns="91425" lIns="91425" spcFirstLastPara="1" rIns="91425" wrap="square" tIns="91425">
            <a:noAutofit/>
          </a:bodyPr>
          <a:lstStyle>
            <a:lvl1pPr indent="-342900" lvl="0" marL="457200" algn="ctr">
              <a:lnSpc>
                <a:spcPct val="100000"/>
              </a:lnSpc>
              <a:spcBef>
                <a:spcPts val="0"/>
              </a:spcBef>
              <a:spcAft>
                <a:spcPts val="0"/>
              </a:spcAft>
              <a:buSzPts val="1800"/>
              <a:buChar char="●"/>
              <a:defRPr b="0" i="0" sz="1600">
                <a:latin typeface="Arial"/>
                <a:ea typeface="Arial"/>
                <a:cs typeface="Arial"/>
                <a:sym typeface="Arial"/>
              </a:defRPr>
            </a:lvl1pPr>
            <a:lvl2pPr indent="-342900" lvl="1" marL="914400" algn="ctr">
              <a:lnSpc>
                <a:spcPct val="100000"/>
              </a:lnSpc>
              <a:spcBef>
                <a:spcPts val="1600"/>
              </a:spcBef>
              <a:spcAft>
                <a:spcPts val="0"/>
              </a:spcAft>
              <a:buSzPts val="1800"/>
              <a:buChar char="○"/>
              <a:defRPr sz="1800"/>
            </a:lvl2pPr>
            <a:lvl3pPr indent="-342900" lvl="2" marL="1371600" algn="ctr">
              <a:lnSpc>
                <a:spcPct val="100000"/>
              </a:lnSpc>
              <a:spcBef>
                <a:spcPts val="1600"/>
              </a:spcBef>
              <a:spcAft>
                <a:spcPts val="0"/>
              </a:spcAft>
              <a:buSzPts val="1800"/>
              <a:buChar char="■"/>
              <a:defRPr sz="1800"/>
            </a:lvl3pPr>
            <a:lvl4pPr indent="-342900" lvl="3" marL="1828800" algn="ctr">
              <a:lnSpc>
                <a:spcPct val="100000"/>
              </a:lnSpc>
              <a:spcBef>
                <a:spcPts val="1600"/>
              </a:spcBef>
              <a:spcAft>
                <a:spcPts val="0"/>
              </a:spcAft>
              <a:buSzPts val="1800"/>
              <a:buChar char="●"/>
              <a:defRPr sz="1800"/>
            </a:lvl4pPr>
            <a:lvl5pPr indent="-342900" lvl="4" marL="2286000" algn="ctr">
              <a:lnSpc>
                <a:spcPct val="100000"/>
              </a:lnSpc>
              <a:spcBef>
                <a:spcPts val="1600"/>
              </a:spcBef>
              <a:spcAft>
                <a:spcPts val="0"/>
              </a:spcAft>
              <a:buSzPts val="1800"/>
              <a:buChar char="○"/>
              <a:defRPr sz="1800"/>
            </a:lvl5pPr>
            <a:lvl6pPr indent="-342900" lvl="5" marL="2743200" algn="ctr">
              <a:lnSpc>
                <a:spcPct val="100000"/>
              </a:lnSpc>
              <a:spcBef>
                <a:spcPts val="1600"/>
              </a:spcBef>
              <a:spcAft>
                <a:spcPts val="0"/>
              </a:spcAft>
              <a:buSzPts val="1800"/>
              <a:buChar char="■"/>
              <a:defRPr sz="1800"/>
            </a:lvl6pPr>
            <a:lvl7pPr indent="-342900" lvl="6" marL="3200400" algn="ctr">
              <a:lnSpc>
                <a:spcPct val="100000"/>
              </a:lnSpc>
              <a:spcBef>
                <a:spcPts val="1600"/>
              </a:spcBef>
              <a:spcAft>
                <a:spcPts val="0"/>
              </a:spcAft>
              <a:buSzPts val="1800"/>
              <a:buChar char="●"/>
              <a:defRPr sz="1800"/>
            </a:lvl7pPr>
            <a:lvl8pPr indent="-342900" lvl="7" marL="3657600" algn="ctr">
              <a:lnSpc>
                <a:spcPct val="100000"/>
              </a:lnSpc>
              <a:spcBef>
                <a:spcPts val="1600"/>
              </a:spcBef>
              <a:spcAft>
                <a:spcPts val="0"/>
              </a:spcAft>
              <a:buSzPts val="1800"/>
              <a:buChar char="○"/>
              <a:defRPr sz="1800"/>
            </a:lvl8pPr>
            <a:lvl9pPr indent="-342900" lvl="8" marL="4114800" algn="ctr">
              <a:lnSpc>
                <a:spcPct val="100000"/>
              </a:lnSpc>
              <a:spcBef>
                <a:spcPts val="1600"/>
              </a:spcBef>
              <a:spcAft>
                <a:spcPts val="1600"/>
              </a:spcAft>
              <a:buSzPts val="1800"/>
              <a:buChar char="■"/>
              <a:defRPr sz="1800"/>
            </a:lvl9pPr>
          </a:lstStyle>
          <a:p/>
        </p:txBody>
      </p:sp>
      <p:sp>
        <p:nvSpPr>
          <p:cNvPr id="48" name="Google Shape;48;p24"/>
          <p:cNvSpPr/>
          <p:nvPr/>
        </p:nvSpPr>
        <p:spPr>
          <a:xfrm>
            <a:off x="524811" y="1775715"/>
            <a:ext cx="378089" cy="363569"/>
          </a:xfrm>
          <a:custGeom>
            <a:rect b="b" l="l" r="r" t="t"/>
            <a:pathLst>
              <a:path extrusionOk="0" h="3230" w="3359">
                <a:moveTo>
                  <a:pt x="3358" y="1"/>
                </a:moveTo>
                <a:lnTo>
                  <a:pt x="0" y="1212"/>
                </a:lnTo>
                <a:lnTo>
                  <a:pt x="1800" y="3229"/>
                </a:lnTo>
                <a:lnTo>
                  <a:pt x="3358"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9" name="Shape 49"/>
        <p:cNvGrpSpPr/>
        <p:nvPr/>
      </p:nvGrpSpPr>
      <p:grpSpPr>
        <a:xfrm>
          <a:off x="0" y="0"/>
          <a:ext cx="0" cy="0"/>
          <a:chOff x="0" y="0"/>
          <a:chExt cx="0" cy="0"/>
        </a:xfrm>
      </p:grpSpPr>
      <p:sp>
        <p:nvSpPr>
          <p:cNvPr id="50" name="Google Shape;50;p25"/>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1" name="Google Shape;51;p25"/>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b="0" i="0">
                <a:latin typeface="Arial"/>
                <a:ea typeface="Arial"/>
                <a:cs typeface="Arial"/>
                <a:sym typeface="Arial"/>
              </a:defRPr>
            </a:lvl1pPr>
            <a:lvl2pPr indent="-342900" lvl="1" marL="914400" algn="l">
              <a:lnSpc>
                <a:spcPct val="100000"/>
              </a:lnSpc>
              <a:spcBef>
                <a:spcPts val="1600"/>
              </a:spcBef>
              <a:spcAft>
                <a:spcPts val="0"/>
              </a:spcAft>
              <a:buClr>
                <a:schemeClr val="dk1"/>
              </a:buClr>
              <a:buSzPts val="1800"/>
              <a:buChar char="○"/>
              <a:defRPr/>
            </a:lvl2pPr>
            <a:lvl3pPr indent="-342900" lvl="2" marL="1371600" algn="l">
              <a:lnSpc>
                <a:spcPct val="100000"/>
              </a:lnSpc>
              <a:spcBef>
                <a:spcPts val="1600"/>
              </a:spcBef>
              <a:spcAft>
                <a:spcPts val="0"/>
              </a:spcAft>
              <a:buClr>
                <a:schemeClr val="dk1"/>
              </a:buClr>
              <a:buSzPts val="1800"/>
              <a:buChar char="■"/>
              <a:defRPr/>
            </a:lvl3pPr>
            <a:lvl4pPr indent="-342900" lvl="3" marL="1828800" algn="l">
              <a:lnSpc>
                <a:spcPct val="100000"/>
              </a:lnSpc>
              <a:spcBef>
                <a:spcPts val="1600"/>
              </a:spcBef>
              <a:spcAft>
                <a:spcPts val="0"/>
              </a:spcAft>
              <a:buClr>
                <a:schemeClr val="dk1"/>
              </a:buClr>
              <a:buSzPts val="1800"/>
              <a:buChar char="●"/>
              <a:defRPr/>
            </a:lvl4pPr>
            <a:lvl5pPr indent="-342900" lvl="4" marL="2286000" algn="l">
              <a:lnSpc>
                <a:spcPct val="100000"/>
              </a:lnSpc>
              <a:spcBef>
                <a:spcPts val="1600"/>
              </a:spcBef>
              <a:spcAft>
                <a:spcPts val="0"/>
              </a:spcAft>
              <a:buClr>
                <a:schemeClr val="dk1"/>
              </a:buClr>
              <a:buSzPts val="1800"/>
              <a:buChar char="○"/>
              <a:defRPr/>
            </a:lvl5pPr>
            <a:lvl6pPr indent="-342900" lvl="5" marL="2743200" algn="l">
              <a:lnSpc>
                <a:spcPct val="100000"/>
              </a:lnSpc>
              <a:spcBef>
                <a:spcPts val="1600"/>
              </a:spcBef>
              <a:spcAft>
                <a:spcPts val="0"/>
              </a:spcAft>
              <a:buClr>
                <a:schemeClr val="dk1"/>
              </a:buClr>
              <a:buSzPts val="1800"/>
              <a:buChar char="■"/>
              <a:defRPr/>
            </a:lvl6pPr>
            <a:lvl7pPr indent="-342900" lvl="6" marL="3200400" algn="l">
              <a:lnSpc>
                <a:spcPct val="100000"/>
              </a:lnSpc>
              <a:spcBef>
                <a:spcPts val="1600"/>
              </a:spcBef>
              <a:spcAft>
                <a:spcPts val="0"/>
              </a:spcAft>
              <a:buClr>
                <a:schemeClr val="dk1"/>
              </a:buClr>
              <a:buSzPts val="1800"/>
              <a:buChar char="●"/>
              <a:defRPr/>
            </a:lvl7pPr>
            <a:lvl8pPr indent="-342900" lvl="7" marL="3657600" algn="l">
              <a:lnSpc>
                <a:spcPct val="100000"/>
              </a:lnSpc>
              <a:spcBef>
                <a:spcPts val="1600"/>
              </a:spcBef>
              <a:spcAft>
                <a:spcPts val="0"/>
              </a:spcAft>
              <a:buClr>
                <a:schemeClr val="dk1"/>
              </a:buClr>
              <a:buSzPts val="1800"/>
              <a:buChar char="○"/>
              <a:defRPr/>
            </a:lvl8pPr>
            <a:lvl9pPr indent="-342900" lvl="8" marL="4114800" algn="l">
              <a:lnSpc>
                <a:spcPct val="100000"/>
              </a:lnSpc>
              <a:spcBef>
                <a:spcPts val="1600"/>
              </a:spcBef>
              <a:spcAft>
                <a:spcPts val="1600"/>
              </a:spcAft>
              <a:buClr>
                <a:schemeClr val="dk1"/>
              </a:buClr>
              <a:buSzPts val="1800"/>
              <a:buChar char="■"/>
              <a:defRPr/>
            </a:lvl9pPr>
          </a:lstStyle>
          <a:p/>
        </p:txBody>
      </p:sp>
      <p:sp>
        <p:nvSpPr>
          <p:cNvPr id="52" name="Google Shape;52;p25"/>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3" name="Google Shape;53;p25"/>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4" name="Google Shape;54;p25"/>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5" name="Shape 55"/>
        <p:cNvGrpSpPr/>
        <p:nvPr/>
      </p:nvGrpSpPr>
      <p:grpSpPr>
        <a:xfrm>
          <a:off x="0" y="0"/>
          <a:ext cx="0" cy="0"/>
          <a:chOff x="0" y="0"/>
          <a:chExt cx="0" cy="0"/>
        </a:xfrm>
      </p:grpSpPr>
      <p:grpSp>
        <p:nvGrpSpPr>
          <p:cNvPr id="56" name="Google Shape;56;p26"/>
          <p:cNvGrpSpPr/>
          <p:nvPr/>
        </p:nvGrpSpPr>
        <p:grpSpPr>
          <a:xfrm>
            <a:off x="0" y="-2"/>
            <a:ext cx="11885298" cy="5214360"/>
            <a:chOff x="0" y="-2"/>
            <a:chExt cx="11885298" cy="5214360"/>
          </a:xfrm>
        </p:grpSpPr>
        <p:sp>
          <p:nvSpPr>
            <p:cNvPr id="57" name="Google Shape;57;p26"/>
            <p:cNvSpPr/>
            <p:nvPr/>
          </p:nvSpPr>
          <p:spPr>
            <a:xfrm rot="10800000">
              <a:off x="7353624" y="-2"/>
              <a:ext cx="2290182" cy="1835829"/>
            </a:xfrm>
            <a:custGeom>
              <a:rect b="b" l="l" r="r" t="t"/>
              <a:pathLst>
                <a:path extrusionOk="0" h="50539" w="63047">
                  <a:moveTo>
                    <a:pt x="12202" y="0"/>
                  </a:moveTo>
                  <a:cubicBezTo>
                    <a:pt x="9265" y="0"/>
                    <a:pt x="6469" y="237"/>
                    <a:pt x="3876" y="616"/>
                  </a:cubicBezTo>
                  <a:cubicBezTo>
                    <a:pt x="2569" y="805"/>
                    <a:pt x="1276" y="1048"/>
                    <a:pt x="1" y="1336"/>
                  </a:cubicBezTo>
                  <a:lnTo>
                    <a:pt x="1" y="50538"/>
                  </a:lnTo>
                  <a:lnTo>
                    <a:pt x="61918" y="50538"/>
                  </a:lnTo>
                  <a:cubicBezTo>
                    <a:pt x="63046" y="38393"/>
                    <a:pt x="57947" y="23633"/>
                    <a:pt x="45302" y="12529"/>
                  </a:cubicBezTo>
                  <a:cubicBezTo>
                    <a:pt x="34285" y="2850"/>
                    <a:pt x="22391" y="0"/>
                    <a:pt x="12202"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 name="Google Shape;58;p26"/>
            <p:cNvSpPr/>
            <p:nvPr/>
          </p:nvSpPr>
          <p:spPr>
            <a:xfrm flipH="1">
              <a:off x="5821300" y="2791197"/>
              <a:ext cx="6063998" cy="2423161"/>
            </a:xfrm>
            <a:custGeom>
              <a:rect b="b" l="l" r="r" t="t"/>
              <a:pathLst>
                <a:path extrusionOk="0" h="15506" w="38804">
                  <a:moveTo>
                    <a:pt x="18372" y="1"/>
                  </a:moveTo>
                  <a:cubicBezTo>
                    <a:pt x="15851" y="1"/>
                    <a:pt x="13315" y="1007"/>
                    <a:pt x="11592" y="2856"/>
                  </a:cubicBezTo>
                  <a:cubicBezTo>
                    <a:pt x="10378" y="4162"/>
                    <a:pt x="9486" y="5874"/>
                    <a:pt x="7880" y="6653"/>
                  </a:cubicBezTo>
                  <a:cubicBezTo>
                    <a:pt x="6924" y="7115"/>
                    <a:pt x="5829" y="7184"/>
                    <a:pt x="4811" y="7500"/>
                  </a:cubicBezTo>
                  <a:cubicBezTo>
                    <a:pt x="3205" y="8000"/>
                    <a:pt x="1810" y="9143"/>
                    <a:pt x="1008" y="10620"/>
                  </a:cubicBezTo>
                  <a:cubicBezTo>
                    <a:pt x="204" y="12096"/>
                    <a:pt x="0" y="13889"/>
                    <a:pt x="457" y="15505"/>
                  </a:cubicBezTo>
                  <a:lnTo>
                    <a:pt x="37742" y="15244"/>
                  </a:lnTo>
                  <a:cubicBezTo>
                    <a:pt x="37753" y="15310"/>
                    <a:pt x="37792" y="15337"/>
                    <a:pt x="37844" y="15337"/>
                  </a:cubicBezTo>
                  <a:cubicBezTo>
                    <a:pt x="37956" y="15337"/>
                    <a:pt x="38124" y="15208"/>
                    <a:pt x="38171" y="15070"/>
                  </a:cubicBezTo>
                  <a:cubicBezTo>
                    <a:pt x="38804" y="13270"/>
                    <a:pt x="38259" y="11229"/>
                    <a:pt x="37238" y="9619"/>
                  </a:cubicBezTo>
                  <a:cubicBezTo>
                    <a:pt x="36589" y="8595"/>
                    <a:pt x="35707" y="7663"/>
                    <a:pt x="34575" y="7228"/>
                  </a:cubicBezTo>
                  <a:cubicBezTo>
                    <a:pt x="33829" y="6942"/>
                    <a:pt x="33017" y="6887"/>
                    <a:pt x="32227" y="6744"/>
                  </a:cubicBezTo>
                  <a:cubicBezTo>
                    <a:pt x="31046" y="6534"/>
                    <a:pt x="29900" y="6125"/>
                    <a:pt x="28852" y="5540"/>
                  </a:cubicBezTo>
                  <a:cubicBezTo>
                    <a:pt x="26453" y="4203"/>
                    <a:pt x="24613" y="1978"/>
                    <a:pt x="22125" y="815"/>
                  </a:cubicBezTo>
                  <a:cubicBezTo>
                    <a:pt x="20952" y="265"/>
                    <a:pt x="19664" y="1"/>
                    <a:pt x="18372"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 name="Google Shape;59;p26"/>
            <p:cNvSpPr/>
            <p:nvPr/>
          </p:nvSpPr>
          <p:spPr>
            <a:xfrm flipH="1">
              <a:off x="0" y="3871925"/>
              <a:ext cx="1860350" cy="1271575"/>
            </a:xfrm>
            <a:custGeom>
              <a:rect b="b" l="l" r="r" t="t"/>
              <a:pathLst>
                <a:path extrusionOk="0" h="50863" w="74414">
                  <a:moveTo>
                    <a:pt x="74414" y="1"/>
                  </a:moveTo>
                  <a:cubicBezTo>
                    <a:pt x="60793" y="2474"/>
                    <a:pt x="62458" y="21209"/>
                    <a:pt x="51638" y="31541"/>
                  </a:cubicBezTo>
                  <a:cubicBezTo>
                    <a:pt x="46844" y="36117"/>
                    <a:pt x="42403" y="37136"/>
                    <a:pt x="37698" y="37136"/>
                  </a:cubicBezTo>
                  <a:cubicBezTo>
                    <a:pt x="33921" y="37136"/>
                    <a:pt x="29973" y="36479"/>
                    <a:pt x="25538" y="36479"/>
                  </a:cubicBezTo>
                  <a:cubicBezTo>
                    <a:pt x="21627" y="36479"/>
                    <a:pt x="17336" y="36990"/>
                    <a:pt x="12447" y="38913"/>
                  </a:cubicBezTo>
                  <a:cubicBezTo>
                    <a:pt x="5725" y="41560"/>
                    <a:pt x="1648" y="45953"/>
                    <a:pt x="0" y="50862"/>
                  </a:cubicBezTo>
                  <a:lnTo>
                    <a:pt x="74414" y="50862"/>
                  </a:lnTo>
                  <a:lnTo>
                    <a:pt x="74414"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0" name="Google Shape;60;p26"/>
          <p:cNvSpPr txBox="1"/>
          <p:nvPr>
            <p:ph type="title"/>
          </p:nvPr>
        </p:nvSpPr>
        <p:spPr>
          <a:xfrm>
            <a:off x="713850" y="445025"/>
            <a:ext cx="7887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1" name="Google Shape;61;p26"/>
          <p:cNvSpPr txBox="1"/>
          <p:nvPr>
            <p:ph idx="2" type="title"/>
          </p:nvPr>
        </p:nvSpPr>
        <p:spPr>
          <a:xfrm>
            <a:off x="1290588" y="2694550"/>
            <a:ext cx="2909700" cy="7872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8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62" name="Google Shape;62;p26"/>
          <p:cNvSpPr txBox="1"/>
          <p:nvPr>
            <p:ph idx="1" type="subTitle"/>
          </p:nvPr>
        </p:nvSpPr>
        <p:spPr>
          <a:xfrm>
            <a:off x="1290588" y="3481750"/>
            <a:ext cx="2909700" cy="787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b="0" i="0" sz="1600">
                <a:latin typeface="Arial"/>
                <a:ea typeface="Arial"/>
                <a:cs typeface="Arial"/>
                <a:sym typeface="Aria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63" name="Google Shape;63;p26"/>
          <p:cNvSpPr txBox="1"/>
          <p:nvPr>
            <p:ph idx="3" type="title"/>
          </p:nvPr>
        </p:nvSpPr>
        <p:spPr>
          <a:xfrm>
            <a:off x="4943697" y="2694550"/>
            <a:ext cx="2909700" cy="7872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8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64" name="Google Shape;64;p26"/>
          <p:cNvSpPr txBox="1"/>
          <p:nvPr>
            <p:ph idx="4" type="subTitle"/>
          </p:nvPr>
        </p:nvSpPr>
        <p:spPr>
          <a:xfrm>
            <a:off x="4943697" y="3481750"/>
            <a:ext cx="2909700" cy="787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b="0" i="0" sz="1600">
                <a:latin typeface="Arial"/>
                <a:ea typeface="Arial"/>
                <a:cs typeface="Arial"/>
                <a:sym typeface="Aria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theme" Target="../theme/theme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1"/>
        </a:solidFill>
      </p:bgPr>
    </p:bg>
    <p:spTree>
      <p:nvGrpSpPr>
        <p:cNvPr id="5" name="Shape 5"/>
        <p:cNvGrpSpPr/>
        <p:nvPr/>
      </p:nvGrpSpPr>
      <p:grpSpPr>
        <a:xfrm>
          <a:off x="0" y="0"/>
          <a:ext cx="0" cy="0"/>
          <a:chOff x="0" y="0"/>
          <a:chExt cx="0" cy="0"/>
        </a:xfrm>
      </p:grpSpPr>
      <p:sp>
        <p:nvSpPr>
          <p:cNvPr id="6" name="Google Shape;6;p1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accent4"/>
              </a:buClr>
              <a:buSzPts val="2800"/>
              <a:buFont typeface="Black Han Sans"/>
              <a:buNone/>
              <a:defRPr b="0" i="0" sz="2800" u="none" cap="none" strike="noStrike">
                <a:solidFill>
                  <a:schemeClr val="accent4"/>
                </a:solidFill>
                <a:latin typeface="Black Han Sans"/>
                <a:ea typeface="Black Han Sans"/>
                <a:cs typeface="Black Han Sans"/>
                <a:sym typeface="Black Han Sans"/>
              </a:defRPr>
            </a:lvl1pPr>
            <a:lvl2pPr lvl="1" marR="0" rtl="0" algn="l">
              <a:lnSpc>
                <a:spcPct val="100000"/>
              </a:lnSpc>
              <a:spcBef>
                <a:spcPts val="0"/>
              </a:spcBef>
              <a:spcAft>
                <a:spcPts val="0"/>
              </a:spcAft>
              <a:buClr>
                <a:schemeClr val="accent4"/>
              </a:buClr>
              <a:buSzPts val="2800"/>
              <a:buFont typeface="Roboto Slab"/>
              <a:buNone/>
              <a:defRPr b="1" i="0" sz="2800" u="none" cap="none" strike="noStrike">
                <a:solidFill>
                  <a:schemeClr val="accent4"/>
                </a:solidFill>
                <a:latin typeface="Roboto Slab"/>
                <a:ea typeface="Roboto Slab"/>
                <a:cs typeface="Roboto Slab"/>
                <a:sym typeface="Roboto Slab"/>
              </a:defRPr>
            </a:lvl2pPr>
            <a:lvl3pPr lvl="2" marR="0" rtl="0" algn="l">
              <a:lnSpc>
                <a:spcPct val="100000"/>
              </a:lnSpc>
              <a:spcBef>
                <a:spcPts val="0"/>
              </a:spcBef>
              <a:spcAft>
                <a:spcPts val="0"/>
              </a:spcAft>
              <a:buClr>
                <a:schemeClr val="accent4"/>
              </a:buClr>
              <a:buSzPts val="2800"/>
              <a:buFont typeface="Roboto Slab"/>
              <a:buNone/>
              <a:defRPr b="1" i="0" sz="2800" u="none" cap="none" strike="noStrike">
                <a:solidFill>
                  <a:schemeClr val="accent4"/>
                </a:solidFill>
                <a:latin typeface="Roboto Slab"/>
                <a:ea typeface="Roboto Slab"/>
                <a:cs typeface="Roboto Slab"/>
                <a:sym typeface="Roboto Slab"/>
              </a:defRPr>
            </a:lvl3pPr>
            <a:lvl4pPr lvl="3" marR="0" rtl="0" algn="l">
              <a:lnSpc>
                <a:spcPct val="100000"/>
              </a:lnSpc>
              <a:spcBef>
                <a:spcPts val="0"/>
              </a:spcBef>
              <a:spcAft>
                <a:spcPts val="0"/>
              </a:spcAft>
              <a:buClr>
                <a:schemeClr val="accent4"/>
              </a:buClr>
              <a:buSzPts val="2800"/>
              <a:buFont typeface="Roboto Slab"/>
              <a:buNone/>
              <a:defRPr b="1" i="0" sz="2800" u="none" cap="none" strike="noStrike">
                <a:solidFill>
                  <a:schemeClr val="accent4"/>
                </a:solidFill>
                <a:latin typeface="Roboto Slab"/>
                <a:ea typeface="Roboto Slab"/>
                <a:cs typeface="Roboto Slab"/>
                <a:sym typeface="Roboto Slab"/>
              </a:defRPr>
            </a:lvl4pPr>
            <a:lvl5pPr lvl="4" marR="0" rtl="0" algn="l">
              <a:lnSpc>
                <a:spcPct val="100000"/>
              </a:lnSpc>
              <a:spcBef>
                <a:spcPts val="0"/>
              </a:spcBef>
              <a:spcAft>
                <a:spcPts val="0"/>
              </a:spcAft>
              <a:buClr>
                <a:schemeClr val="accent4"/>
              </a:buClr>
              <a:buSzPts val="2800"/>
              <a:buFont typeface="Roboto Slab"/>
              <a:buNone/>
              <a:defRPr b="1" i="0" sz="2800" u="none" cap="none" strike="noStrike">
                <a:solidFill>
                  <a:schemeClr val="accent4"/>
                </a:solidFill>
                <a:latin typeface="Roboto Slab"/>
                <a:ea typeface="Roboto Slab"/>
                <a:cs typeface="Roboto Slab"/>
                <a:sym typeface="Roboto Slab"/>
              </a:defRPr>
            </a:lvl5pPr>
            <a:lvl6pPr lvl="5" marR="0" rtl="0" algn="l">
              <a:lnSpc>
                <a:spcPct val="100000"/>
              </a:lnSpc>
              <a:spcBef>
                <a:spcPts val="0"/>
              </a:spcBef>
              <a:spcAft>
                <a:spcPts val="0"/>
              </a:spcAft>
              <a:buClr>
                <a:schemeClr val="accent4"/>
              </a:buClr>
              <a:buSzPts val="2800"/>
              <a:buFont typeface="Roboto Slab"/>
              <a:buNone/>
              <a:defRPr b="1" i="0" sz="2800" u="none" cap="none" strike="noStrike">
                <a:solidFill>
                  <a:schemeClr val="accent4"/>
                </a:solidFill>
                <a:latin typeface="Roboto Slab"/>
                <a:ea typeface="Roboto Slab"/>
                <a:cs typeface="Roboto Slab"/>
                <a:sym typeface="Roboto Slab"/>
              </a:defRPr>
            </a:lvl6pPr>
            <a:lvl7pPr lvl="6" marR="0" rtl="0" algn="l">
              <a:lnSpc>
                <a:spcPct val="100000"/>
              </a:lnSpc>
              <a:spcBef>
                <a:spcPts val="0"/>
              </a:spcBef>
              <a:spcAft>
                <a:spcPts val="0"/>
              </a:spcAft>
              <a:buClr>
                <a:schemeClr val="accent4"/>
              </a:buClr>
              <a:buSzPts val="2800"/>
              <a:buFont typeface="Roboto Slab"/>
              <a:buNone/>
              <a:defRPr b="1" i="0" sz="2800" u="none" cap="none" strike="noStrike">
                <a:solidFill>
                  <a:schemeClr val="accent4"/>
                </a:solidFill>
                <a:latin typeface="Roboto Slab"/>
                <a:ea typeface="Roboto Slab"/>
                <a:cs typeface="Roboto Slab"/>
                <a:sym typeface="Roboto Slab"/>
              </a:defRPr>
            </a:lvl7pPr>
            <a:lvl8pPr lvl="7" marR="0" rtl="0" algn="l">
              <a:lnSpc>
                <a:spcPct val="100000"/>
              </a:lnSpc>
              <a:spcBef>
                <a:spcPts val="0"/>
              </a:spcBef>
              <a:spcAft>
                <a:spcPts val="0"/>
              </a:spcAft>
              <a:buClr>
                <a:schemeClr val="accent4"/>
              </a:buClr>
              <a:buSzPts val="2800"/>
              <a:buFont typeface="Roboto Slab"/>
              <a:buNone/>
              <a:defRPr b="1" i="0" sz="2800" u="none" cap="none" strike="noStrike">
                <a:solidFill>
                  <a:schemeClr val="accent4"/>
                </a:solidFill>
                <a:latin typeface="Roboto Slab"/>
                <a:ea typeface="Roboto Slab"/>
                <a:cs typeface="Roboto Slab"/>
                <a:sym typeface="Roboto Slab"/>
              </a:defRPr>
            </a:lvl8pPr>
            <a:lvl9pPr lvl="8" marR="0" rtl="0" algn="l">
              <a:lnSpc>
                <a:spcPct val="100000"/>
              </a:lnSpc>
              <a:spcBef>
                <a:spcPts val="0"/>
              </a:spcBef>
              <a:spcAft>
                <a:spcPts val="0"/>
              </a:spcAft>
              <a:buClr>
                <a:schemeClr val="accent4"/>
              </a:buClr>
              <a:buSzPts val="2800"/>
              <a:buFont typeface="Roboto Slab"/>
              <a:buNone/>
              <a:defRPr b="1" i="0" sz="2800" u="none" cap="none" strike="noStrike">
                <a:solidFill>
                  <a:schemeClr val="accent4"/>
                </a:solidFill>
                <a:latin typeface="Roboto Slab"/>
                <a:ea typeface="Roboto Slab"/>
                <a:cs typeface="Roboto Slab"/>
                <a:sym typeface="Roboto Slab"/>
              </a:defRPr>
            </a:lvl9pPr>
          </a:lstStyle>
          <a:p/>
        </p:txBody>
      </p:sp>
      <p:sp>
        <p:nvSpPr>
          <p:cNvPr id="7" name="Google Shape;7;p1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chemeClr val="accent4"/>
              </a:buClr>
              <a:buSzPts val="1400"/>
              <a:buFont typeface="Lato"/>
              <a:buChar char="●"/>
              <a:defRPr b="0" i="0" sz="1400" u="none" cap="none" strike="noStrike">
                <a:solidFill>
                  <a:schemeClr val="accent4"/>
                </a:solidFill>
                <a:latin typeface="Lato"/>
                <a:ea typeface="Lato"/>
                <a:cs typeface="Lato"/>
                <a:sym typeface="Lato"/>
              </a:defRPr>
            </a:lvl1pPr>
            <a:lvl2pPr indent="-317500" lvl="1" marL="914400" marR="0" rtl="0" algn="l">
              <a:lnSpc>
                <a:spcPct val="100000"/>
              </a:lnSpc>
              <a:spcBef>
                <a:spcPts val="1600"/>
              </a:spcBef>
              <a:spcAft>
                <a:spcPts val="0"/>
              </a:spcAft>
              <a:buClr>
                <a:schemeClr val="accent4"/>
              </a:buClr>
              <a:buSzPts val="1400"/>
              <a:buFont typeface="Lato"/>
              <a:buChar char="○"/>
              <a:defRPr b="0" i="0" sz="1400" u="none" cap="none" strike="noStrike">
                <a:solidFill>
                  <a:schemeClr val="accent4"/>
                </a:solidFill>
                <a:latin typeface="Lato"/>
                <a:ea typeface="Lato"/>
                <a:cs typeface="Lato"/>
                <a:sym typeface="Lato"/>
              </a:defRPr>
            </a:lvl2pPr>
            <a:lvl3pPr indent="-317500" lvl="2" marL="1371600" marR="0" rtl="0" algn="l">
              <a:lnSpc>
                <a:spcPct val="100000"/>
              </a:lnSpc>
              <a:spcBef>
                <a:spcPts val="1600"/>
              </a:spcBef>
              <a:spcAft>
                <a:spcPts val="0"/>
              </a:spcAft>
              <a:buClr>
                <a:schemeClr val="accent4"/>
              </a:buClr>
              <a:buSzPts val="1400"/>
              <a:buFont typeface="Lato"/>
              <a:buChar char="■"/>
              <a:defRPr b="0" i="0" sz="1400" u="none" cap="none" strike="noStrike">
                <a:solidFill>
                  <a:schemeClr val="accent4"/>
                </a:solidFill>
                <a:latin typeface="Lato"/>
                <a:ea typeface="Lato"/>
                <a:cs typeface="Lato"/>
                <a:sym typeface="Lato"/>
              </a:defRPr>
            </a:lvl3pPr>
            <a:lvl4pPr indent="-317500" lvl="3" marL="1828800" marR="0" rtl="0" algn="l">
              <a:lnSpc>
                <a:spcPct val="100000"/>
              </a:lnSpc>
              <a:spcBef>
                <a:spcPts val="1600"/>
              </a:spcBef>
              <a:spcAft>
                <a:spcPts val="0"/>
              </a:spcAft>
              <a:buClr>
                <a:schemeClr val="accent4"/>
              </a:buClr>
              <a:buSzPts val="1400"/>
              <a:buFont typeface="Lato"/>
              <a:buChar char="●"/>
              <a:defRPr b="0" i="0" sz="1400" u="none" cap="none" strike="noStrike">
                <a:solidFill>
                  <a:schemeClr val="accent4"/>
                </a:solidFill>
                <a:latin typeface="Lato"/>
                <a:ea typeface="Lato"/>
                <a:cs typeface="Lato"/>
                <a:sym typeface="Lato"/>
              </a:defRPr>
            </a:lvl4pPr>
            <a:lvl5pPr indent="-317500" lvl="4" marL="2286000" marR="0" rtl="0" algn="l">
              <a:lnSpc>
                <a:spcPct val="100000"/>
              </a:lnSpc>
              <a:spcBef>
                <a:spcPts val="1600"/>
              </a:spcBef>
              <a:spcAft>
                <a:spcPts val="0"/>
              </a:spcAft>
              <a:buClr>
                <a:schemeClr val="accent4"/>
              </a:buClr>
              <a:buSzPts val="1400"/>
              <a:buFont typeface="Lato"/>
              <a:buChar char="○"/>
              <a:defRPr b="0" i="0" sz="1400" u="none" cap="none" strike="noStrike">
                <a:solidFill>
                  <a:schemeClr val="accent4"/>
                </a:solidFill>
                <a:latin typeface="Lato"/>
                <a:ea typeface="Lato"/>
                <a:cs typeface="Lato"/>
                <a:sym typeface="Lato"/>
              </a:defRPr>
            </a:lvl5pPr>
            <a:lvl6pPr indent="-317500" lvl="5" marL="2743200" marR="0" rtl="0" algn="l">
              <a:lnSpc>
                <a:spcPct val="100000"/>
              </a:lnSpc>
              <a:spcBef>
                <a:spcPts val="1600"/>
              </a:spcBef>
              <a:spcAft>
                <a:spcPts val="0"/>
              </a:spcAft>
              <a:buClr>
                <a:schemeClr val="accent4"/>
              </a:buClr>
              <a:buSzPts val="1400"/>
              <a:buFont typeface="Lato"/>
              <a:buChar char="■"/>
              <a:defRPr b="0" i="0" sz="1400" u="none" cap="none" strike="noStrike">
                <a:solidFill>
                  <a:schemeClr val="accent4"/>
                </a:solidFill>
                <a:latin typeface="Lato"/>
                <a:ea typeface="Lato"/>
                <a:cs typeface="Lato"/>
                <a:sym typeface="Lato"/>
              </a:defRPr>
            </a:lvl6pPr>
            <a:lvl7pPr indent="-317500" lvl="6" marL="3200400" marR="0" rtl="0" algn="l">
              <a:lnSpc>
                <a:spcPct val="100000"/>
              </a:lnSpc>
              <a:spcBef>
                <a:spcPts val="1600"/>
              </a:spcBef>
              <a:spcAft>
                <a:spcPts val="0"/>
              </a:spcAft>
              <a:buClr>
                <a:schemeClr val="accent4"/>
              </a:buClr>
              <a:buSzPts val="1400"/>
              <a:buFont typeface="Lato"/>
              <a:buChar char="●"/>
              <a:defRPr b="0" i="0" sz="1400" u="none" cap="none" strike="noStrike">
                <a:solidFill>
                  <a:schemeClr val="accent4"/>
                </a:solidFill>
                <a:latin typeface="Lato"/>
                <a:ea typeface="Lato"/>
                <a:cs typeface="Lato"/>
                <a:sym typeface="Lato"/>
              </a:defRPr>
            </a:lvl7pPr>
            <a:lvl8pPr indent="-317500" lvl="7" marL="3657600" marR="0" rtl="0" algn="l">
              <a:lnSpc>
                <a:spcPct val="100000"/>
              </a:lnSpc>
              <a:spcBef>
                <a:spcPts val="1600"/>
              </a:spcBef>
              <a:spcAft>
                <a:spcPts val="0"/>
              </a:spcAft>
              <a:buClr>
                <a:schemeClr val="accent4"/>
              </a:buClr>
              <a:buSzPts val="1400"/>
              <a:buFont typeface="Lato"/>
              <a:buChar char="○"/>
              <a:defRPr b="0" i="0" sz="1400" u="none" cap="none" strike="noStrike">
                <a:solidFill>
                  <a:schemeClr val="accent4"/>
                </a:solidFill>
                <a:latin typeface="Lato"/>
                <a:ea typeface="Lato"/>
                <a:cs typeface="Lato"/>
                <a:sym typeface="Lato"/>
              </a:defRPr>
            </a:lvl8pPr>
            <a:lvl9pPr indent="-317500" lvl="8" marL="4114800" marR="0" rtl="0" algn="l">
              <a:lnSpc>
                <a:spcPct val="100000"/>
              </a:lnSpc>
              <a:spcBef>
                <a:spcPts val="1600"/>
              </a:spcBef>
              <a:spcAft>
                <a:spcPts val="1600"/>
              </a:spcAft>
              <a:buClr>
                <a:schemeClr val="accent4"/>
              </a:buClr>
              <a:buSzPts val="1400"/>
              <a:buFont typeface="Lato"/>
              <a:buChar char="■"/>
              <a:defRPr b="0" i="0" sz="1400" u="none" cap="none" strike="noStrike">
                <a:solidFill>
                  <a:schemeClr val="accent4"/>
                </a:solidFill>
                <a:latin typeface="Lato"/>
                <a:ea typeface="Lato"/>
                <a:cs typeface="Lato"/>
                <a:sym typeface="Lato"/>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transition spd="slow">
    <p:push/>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1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26.png"/><Relationship Id="rId4" Type="http://schemas.openxmlformats.org/officeDocument/2006/relationships/image" Target="../media/image19.png"/><Relationship Id="rId5"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5.png"/><Relationship Id="rId7" Type="http://schemas.openxmlformats.org/officeDocument/2006/relationships/image" Target="../media/image9.png"/><Relationship Id="rId8"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7.jpg"/><Relationship Id="rId5"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4.jpg"/><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21.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23.jpg"/><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78" name="Shape 178"/>
        <p:cNvGrpSpPr/>
        <p:nvPr/>
      </p:nvGrpSpPr>
      <p:grpSpPr>
        <a:xfrm>
          <a:off x="0" y="0"/>
          <a:ext cx="0" cy="0"/>
          <a:chOff x="0" y="0"/>
          <a:chExt cx="0" cy="0"/>
        </a:xfrm>
      </p:grpSpPr>
      <p:pic>
        <p:nvPicPr>
          <p:cNvPr id="179" name="Google Shape;179;p1"/>
          <p:cNvPicPr preferRelativeResize="0"/>
          <p:nvPr/>
        </p:nvPicPr>
        <p:blipFill rotWithShape="1">
          <a:blip r:embed="rId3">
            <a:alphaModFix/>
          </a:blip>
          <a:srcRect b="0" l="0" r="0" t="0"/>
          <a:stretch/>
        </p:blipFill>
        <p:spPr>
          <a:xfrm>
            <a:off x="496875" y="-291800"/>
            <a:ext cx="8150412" cy="5435301"/>
          </a:xfrm>
          <a:prstGeom prst="rect">
            <a:avLst/>
          </a:prstGeom>
          <a:noFill/>
          <a:ln>
            <a:noFill/>
          </a:ln>
        </p:spPr>
      </p:pic>
      <p:pic>
        <p:nvPicPr>
          <p:cNvPr id="180" name="Google Shape;180;p1"/>
          <p:cNvPicPr preferRelativeResize="0"/>
          <p:nvPr/>
        </p:nvPicPr>
        <p:blipFill rotWithShape="1">
          <a:blip r:embed="rId4">
            <a:alphaModFix/>
          </a:blip>
          <a:srcRect b="0" l="0" r="0" t="0"/>
          <a:stretch/>
        </p:blipFill>
        <p:spPr>
          <a:xfrm>
            <a:off x="7909400" y="3724775"/>
            <a:ext cx="874950" cy="1161800"/>
          </a:xfrm>
          <a:prstGeom prst="rect">
            <a:avLst/>
          </a:prstGeom>
          <a:noFill/>
          <a:ln>
            <a:noFill/>
          </a:ln>
        </p:spPr>
      </p:pic>
      <p:sp>
        <p:nvSpPr>
          <p:cNvPr id="181" name="Google Shape;181;p1"/>
          <p:cNvSpPr txBox="1"/>
          <p:nvPr/>
        </p:nvSpPr>
        <p:spPr>
          <a:xfrm>
            <a:off x="75" y="2677775"/>
            <a:ext cx="9144000" cy="1047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rPr b="0" i="0" lang="en" sz="3000" u="none" cap="none" strike="noStrike">
                <a:solidFill>
                  <a:srgbClr val="FFFFFF"/>
                </a:solidFill>
                <a:latin typeface="Arial"/>
                <a:ea typeface="Arial"/>
                <a:cs typeface="Arial"/>
                <a:sym typeface="Arial"/>
              </a:rPr>
              <a:t>GRADES K-5</a:t>
            </a:r>
            <a:endParaRPr b="0" i="0" sz="3000" u="none" cap="none" strike="noStrike">
              <a:solidFill>
                <a:srgbClr val="FFFFFF"/>
              </a:solidFill>
              <a:latin typeface="Arial"/>
              <a:ea typeface="Arial"/>
              <a:cs typeface="Arial"/>
              <a:sym typeface="Arial"/>
            </a:endParaRPr>
          </a:p>
        </p:txBody>
      </p:sp>
      <p:sp>
        <p:nvSpPr>
          <p:cNvPr id="182" name="Google Shape;182;p1"/>
          <p:cNvSpPr txBox="1"/>
          <p:nvPr/>
        </p:nvSpPr>
        <p:spPr>
          <a:xfrm>
            <a:off x="75" y="1053077"/>
            <a:ext cx="9144000" cy="1367772"/>
          </a:xfrm>
          <a:prstGeom prst="rect">
            <a:avLst/>
          </a:prstGeom>
          <a:noFill/>
          <a:ln>
            <a:noFill/>
          </a:ln>
          <a:effectLst>
            <a:outerShdw blurRad="114300" rotWithShape="0" algn="bl" dir="5400000" dist="76200">
              <a:srgbClr val="000000">
                <a:alpha val="49411"/>
              </a:srgbClr>
            </a:outerShdw>
          </a:effectLst>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6000"/>
              <a:buFont typeface="Arial"/>
              <a:buNone/>
            </a:pPr>
            <a:r>
              <a:rPr b="0" i="0" lang="en" sz="7200" u="none" cap="none" strike="noStrike">
                <a:solidFill>
                  <a:srgbClr val="FFFFFF"/>
                </a:solidFill>
                <a:latin typeface="Arial"/>
                <a:ea typeface="Arial"/>
                <a:cs typeface="Arial"/>
                <a:sym typeface="Arial"/>
              </a:rPr>
              <a:t>What is Food Waste?</a:t>
            </a:r>
            <a:endParaRPr b="0" i="0" sz="7200" u="none" cap="none" strike="noStrike">
              <a:solidFill>
                <a:srgbClr val="FFFFFF"/>
              </a:solidFill>
              <a:latin typeface="Arial"/>
              <a:ea typeface="Arial"/>
              <a:cs typeface="Arial"/>
              <a:sym typeface="Arial"/>
            </a:endParaRPr>
          </a:p>
        </p:txBody>
      </p:sp>
      <p:sp>
        <p:nvSpPr>
          <p:cNvPr id="183" name="Google Shape;183;p1"/>
          <p:cNvSpPr txBox="1"/>
          <p:nvPr/>
        </p:nvSpPr>
        <p:spPr>
          <a:xfrm>
            <a:off x="75" y="-3768000"/>
            <a:ext cx="9144000" cy="1047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rPr b="0" i="0" lang="en" sz="3000" u="none" cap="none" strike="noStrike">
                <a:solidFill>
                  <a:srgbClr val="000000"/>
                </a:solidFill>
                <a:latin typeface="Arial"/>
                <a:ea typeface="Arial"/>
                <a:cs typeface="Arial"/>
                <a:sym typeface="Arial"/>
              </a:rPr>
              <a:t>GRADES K–5</a:t>
            </a:r>
            <a:endParaRPr b="0" i="0" sz="30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10"/>
          <p:cNvSpPr txBox="1"/>
          <p:nvPr>
            <p:ph type="title"/>
          </p:nvPr>
        </p:nvSpPr>
        <p:spPr>
          <a:xfrm>
            <a:off x="1120150" y="588075"/>
            <a:ext cx="6903600" cy="10401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3959"/>
              <a:buFont typeface="Calibri"/>
              <a:buNone/>
            </a:pPr>
            <a:r>
              <a:rPr lang="en" sz="4800">
                <a:latin typeface="Arial"/>
                <a:ea typeface="Arial"/>
                <a:cs typeface="Arial"/>
                <a:sym typeface="Arial"/>
              </a:rPr>
              <a:t>Making a change</a:t>
            </a:r>
            <a:endParaRPr sz="4800">
              <a:solidFill>
                <a:srgbClr val="FF0000"/>
              </a:solidFill>
              <a:latin typeface="Arial"/>
              <a:ea typeface="Arial"/>
              <a:cs typeface="Arial"/>
              <a:sym typeface="Arial"/>
            </a:endParaRPr>
          </a:p>
        </p:txBody>
      </p:sp>
      <p:sp>
        <p:nvSpPr>
          <p:cNvPr id="316" name="Google Shape;316;p10"/>
          <p:cNvSpPr/>
          <p:nvPr/>
        </p:nvSpPr>
        <p:spPr>
          <a:xfrm>
            <a:off x="1727250" y="2041075"/>
            <a:ext cx="5689500" cy="6453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en" sz="2400" u="none" cap="none" strike="noStrike">
                <a:solidFill>
                  <a:schemeClr val="accent4"/>
                </a:solidFill>
                <a:latin typeface="Arial"/>
                <a:ea typeface="Arial"/>
                <a:cs typeface="Arial"/>
                <a:sym typeface="Arial"/>
              </a:rPr>
              <a:t>The reasons we waste food</a:t>
            </a:r>
            <a:endParaRPr b="1" i="0" sz="2400" u="none" cap="none" strike="noStrike">
              <a:solidFill>
                <a:schemeClr val="accent4"/>
              </a:solidFill>
              <a:latin typeface="Arial"/>
              <a:ea typeface="Arial"/>
              <a:cs typeface="Arial"/>
              <a:sym typeface="Arial"/>
            </a:endParaRPr>
          </a:p>
        </p:txBody>
      </p:sp>
      <p:sp>
        <p:nvSpPr>
          <p:cNvPr id="317" name="Google Shape;317;p10"/>
          <p:cNvSpPr/>
          <p:nvPr/>
        </p:nvSpPr>
        <p:spPr>
          <a:xfrm>
            <a:off x="1727250" y="3032775"/>
            <a:ext cx="5689500" cy="6453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en" sz="2400" u="none" cap="none" strike="noStrike">
                <a:solidFill>
                  <a:schemeClr val="accent4"/>
                </a:solidFill>
                <a:latin typeface="Arial"/>
                <a:ea typeface="Arial"/>
                <a:cs typeface="Arial"/>
                <a:sym typeface="Arial"/>
              </a:rPr>
              <a:t>How we can waste less</a:t>
            </a:r>
            <a:endParaRPr b="1" i="0" sz="2400" u="none" cap="none" strike="noStrike">
              <a:solidFill>
                <a:schemeClr val="accent4"/>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316"/>
                                        </p:tgtEl>
                                        <p:attrNameLst>
                                          <p:attrName>style.visibility</p:attrName>
                                        </p:attrNameLst>
                                      </p:cBhvr>
                                      <p:to>
                                        <p:strVal val="visible"/>
                                      </p:to>
                                    </p:set>
                                    <p:anim calcmode="lin" valueType="num">
                                      <p:cBhvr additive="base">
                                        <p:cTn dur="1000"/>
                                        <p:tgtEl>
                                          <p:spTgt spid="316"/>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2" presetSubtype="2">
                                  <p:stCondLst>
                                    <p:cond delay="0"/>
                                  </p:stCondLst>
                                  <p:childTnLst>
                                    <p:set>
                                      <p:cBhvr>
                                        <p:cTn dur="1" fill="hold">
                                          <p:stCondLst>
                                            <p:cond delay="0"/>
                                          </p:stCondLst>
                                        </p:cTn>
                                        <p:tgtEl>
                                          <p:spTgt spid="317"/>
                                        </p:tgtEl>
                                        <p:attrNameLst>
                                          <p:attrName>style.visibility</p:attrName>
                                        </p:attrNameLst>
                                      </p:cBhvr>
                                      <p:to>
                                        <p:strVal val="visible"/>
                                      </p:to>
                                    </p:set>
                                    <p:anim calcmode="lin" valueType="num">
                                      <p:cBhvr additive="base">
                                        <p:cTn dur="1000"/>
                                        <p:tgtEl>
                                          <p:spTgt spid="317"/>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pic>
        <p:nvPicPr>
          <p:cNvPr id="322" name="Google Shape;322;p11"/>
          <p:cNvPicPr preferRelativeResize="0"/>
          <p:nvPr/>
        </p:nvPicPr>
        <p:blipFill>
          <a:blip r:embed="rId3">
            <a:alphaModFix/>
          </a:blip>
          <a:stretch>
            <a:fillRect/>
          </a:stretch>
        </p:blipFill>
        <p:spPr>
          <a:xfrm>
            <a:off x="20" y="0"/>
            <a:ext cx="9143981" cy="5143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12"/>
          <p:cNvSpPr/>
          <p:nvPr/>
        </p:nvSpPr>
        <p:spPr>
          <a:xfrm>
            <a:off x="-2238651" y="2768573"/>
            <a:ext cx="4313833" cy="3458005"/>
          </a:xfrm>
          <a:custGeom>
            <a:rect b="b" l="l" r="r" t="t"/>
            <a:pathLst>
              <a:path extrusionOk="0" h="50539" w="63047">
                <a:moveTo>
                  <a:pt x="12202" y="0"/>
                </a:moveTo>
                <a:cubicBezTo>
                  <a:pt x="9265" y="0"/>
                  <a:pt x="6469" y="237"/>
                  <a:pt x="3876" y="616"/>
                </a:cubicBezTo>
                <a:cubicBezTo>
                  <a:pt x="2569" y="805"/>
                  <a:pt x="1276" y="1048"/>
                  <a:pt x="1" y="1336"/>
                </a:cubicBezTo>
                <a:lnTo>
                  <a:pt x="1" y="50538"/>
                </a:lnTo>
                <a:lnTo>
                  <a:pt x="61918" y="50538"/>
                </a:lnTo>
                <a:cubicBezTo>
                  <a:pt x="63046" y="38393"/>
                  <a:pt x="57947" y="23633"/>
                  <a:pt x="45302" y="12529"/>
                </a:cubicBezTo>
                <a:cubicBezTo>
                  <a:pt x="34285" y="2850"/>
                  <a:pt x="22391" y="0"/>
                  <a:pt x="12202"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 name="Google Shape;329;p12"/>
          <p:cNvSpPr/>
          <p:nvPr/>
        </p:nvSpPr>
        <p:spPr>
          <a:xfrm>
            <a:off x="4571650" y="0"/>
            <a:ext cx="5143144" cy="4851176"/>
          </a:xfrm>
          <a:custGeom>
            <a:rect b="b" l="l" r="r" t="t"/>
            <a:pathLst>
              <a:path extrusionOk="0" h="36986" w="39212">
                <a:moveTo>
                  <a:pt x="6787" y="1"/>
                </a:moveTo>
                <a:cubicBezTo>
                  <a:pt x="6305" y="2741"/>
                  <a:pt x="6839" y="5663"/>
                  <a:pt x="8309" y="8028"/>
                </a:cubicBezTo>
                <a:cubicBezTo>
                  <a:pt x="9017" y="9164"/>
                  <a:pt x="9935" y="10198"/>
                  <a:pt x="10350" y="11474"/>
                </a:cubicBezTo>
                <a:cubicBezTo>
                  <a:pt x="11278" y="14342"/>
                  <a:pt x="9370" y="17353"/>
                  <a:pt x="7196" y="19439"/>
                </a:cubicBezTo>
                <a:cubicBezTo>
                  <a:pt x="5019" y="21525"/>
                  <a:pt x="2385" y="23348"/>
                  <a:pt x="1235" y="26135"/>
                </a:cubicBezTo>
                <a:cubicBezTo>
                  <a:pt x="0" y="29132"/>
                  <a:pt x="933" y="32881"/>
                  <a:pt x="3430" y="34946"/>
                </a:cubicBezTo>
                <a:cubicBezTo>
                  <a:pt x="5159" y="36380"/>
                  <a:pt x="7464" y="36986"/>
                  <a:pt x="9714" y="36986"/>
                </a:cubicBezTo>
                <a:cubicBezTo>
                  <a:pt x="9771" y="36986"/>
                  <a:pt x="9827" y="36985"/>
                  <a:pt x="9884" y="36984"/>
                </a:cubicBezTo>
                <a:cubicBezTo>
                  <a:pt x="12187" y="36950"/>
                  <a:pt x="14439" y="36342"/>
                  <a:pt x="16627" y="35610"/>
                </a:cubicBezTo>
                <a:cubicBezTo>
                  <a:pt x="24844" y="32875"/>
                  <a:pt x="32397" y="28469"/>
                  <a:pt x="39212" y="23086"/>
                </a:cubicBezTo>
                <a:lnTo>
                  <a:pt x="39212"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 name="Google Shape;330;p12"/>
          <p:cNvSpPr/>
          <p:nvPr/>
        </p:nvSpPr>
        <p:spPr>
          <a:xfrm>
            <a:off x="4571646" y="-266425"/>
            <a:ext cx="5480154" cy="911027"/>
          </a:xfrm>
          <a:custGeom>
            <a:rect b="b" l="l" r="r" t="t"/>
            <a:pathLst>
              <a:path extrusionOk="0" h="2888" w="18507">
                <a:moveTo>
                  <a:pt x="1" y="1"/>
                </a:moveTo>
                <a:cubicBezTo>
                  <a:pt x="437" y="831"/>
                  <a:pt x="1083" y="1549"/>
                  <a:pt x="1872" y="2053"/>
                </a:cubicBezTo>
                <a:cubicBezTo>
                  <a:pt x="2736" y="2601"/>
                  <a:pt x="3760" y="2887"/>
                  <a:pt x="4782" y="2887"/>
                </a:cubicBezTo>
                <a:cubicBezTo>
                  <a:pt x="5270" y="2887"/>
                  <a:pt x="5757" y="2822"/>
                  <a:pt x="6227" y="2689"/>
                </a:cubicBezTo>
                <a:cubicBezTo>
                  <a:pt x="7227" y="2403"/>
                  <a:pt x="8146" y="1832"/>
                  <a:pt x="9177" y="1682"/>
                </a:cubicBezTo>
                <a:cubicBezTo>
                  <a:pt x="9376" y="1653"/>
                  <a:pt x="9575" y="1640"/>
                  <a:pt x="9773" y="1640"/>
                </a:cubicBezTo>
                <a:cubicBezTo>
                  <a:pt x="11106" y="1640"/>
                  <a:pt x="12423" y="2218"/>
                  <a:pt x="13773" y="2298"/>
                </a:cubicBezTo>
                <a:cubicBezTo>
                  <a:pt x="13869" y="2304"/>
                  <a:pt x="13964" y="2306"/>
                  <a:pt x="14059" y="2306"/>
                </a:cubicBezTo>
                <a:cubicBezTo>
                  <a:pt x="15793" y="2306"/>
                  <a:pt x="17467" y="1382"/>
                  <a:pt x="18506"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 name="Google Shape;331;p12"/>
          <p:cNvSpPr txBox="1"/>
          <p:nvPr>
            <p:ph type="title"/>
          </p:nvPr>
        </p:nvSpPr>
        <p:spPr>
          <a:xfrm>
            <a:off x="814075" y="0"/>
            <a:ext cx="8329800" cy="21165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1"/>
              </a:buClr>
              <a:buSzPts val="4400"/>
              <a:buFont typeface="Calibri"/>
              <a:buNone/>
            </a:pPr>
            <a:r>
              <a:rPr lang="en" sz="4800">
                <a:latin typeface="Arial"/>
                <a:ea typeface="Arial"/>
                <a:cs typeface="Arial"/>
                <a:sym typeface="Arial"/>
              </a:rPr>
              <a:t>Take Less!</a:t>
            </a:r>
            <a:endParaRPr sz="4800">
              <a:latin typeface="Arial"/>
              <a:ea typeface="Arial"/>
              <a:cs typeface="Arial"/>
              <a:sym typeface="Arial"/>
            </a:endParaRPr>
          </a:p>
        </p:txBody>
      </p:sp>
      <p:pic>
        <p:nvPicPr>
          <p:cNvPr id="332" name="Google Shape;332;p12"/>
          <p:cNvPicPr preferRelativeResize="0"/>
          <p:nvPr/>
        </p:nvPicPr>
        <p:blipFill rotWithShape="1">
          <a:blip r:embed="rId3">
            <a:alphaModFix/>
          </a:blip>
          <a:srcRect b="0" l="13438" r="6224" t="0"/>
          <a:stretch/>
        </p:blipFill>
        <p:spPr>
          <a:xfrm>
            <a:off x="4366450" y="1200150"/>
            <a:ext cx="4396025" cy="3648100"/>
          </a:xfrm>
          <a:prstGeom prst="rect">
            <a:avLst/>
          </a:prstGeom>
          <a:noFill/>
          <a:ln>
            <a:noFill/>
          </a:ln>
        </p:spPr>
      </p:pic>
      <p:sp>
        <p:nvSpPr>
          <p:cNvPr id="333" name="Google Shape;333;p12"/>
          <p:cNvSpPr txBox="1"/>
          <p:nvPr>
            <p:ph idx="4294967295" type="body"/>
          </p:nvPr>
        </p:nvSpPr>
        <p:spPr>
          <a:xfrm>
            <a:off x="649750" y="1852350"/>
            <a:ext cx="3716700" cy="2000100"/>
          </a:xfrm>
          <a:prstGeom prst="rect">
            <a:avLst/>
          </a:prstGeom>
          <a:noFill/>
          <a:ln>
            <a:noFill/>
          </a:ln>
        </p:spPr>
        <p:txBody>
          <a:bodyPr anchorCtr="0" anchor="ctr" bIns="45700" lIns="91425" spcFirstLastPara="1" rIns="91425" wrap="square" tIns="45700">
            <a:noAutofit/>
          </a:bodyPr>
          <a:lstStyle/>
          <a:p>
            <a:pPr indent="-368300" lvl="0" marL="457200" rtl="0" algn="l">
              <a:lnSpc>
                <a:spcPct val="150000"/>
              </a:lnSpc>
              <a:spcBef>
                <a:spcPts val="0"/>
              </a:spcBef>
              <a:spcAft>
                <a:spcPts val="0"/>
              </a:spcAft>
              <a:buSzPts val="2200"/>
              <a:buChar char="●"/>
            </a:pPr>
            <a:r>
              <a:rPr lang="en" sz="2200">
                <a:latin typeface="Arial"/>
                <a:ea typeface="Arial"/>
                <a:cs typeface="Arial"/>
                <a:sym typeface="Arial"/>
              </a:rPr>
              <a:t>Put it away for later</a:t>
            </a:r>
            <a:endParaRPr sz="2200">
              <a:latin typeface="Arial"/>
              <a:ea typeface="Arial"/>
              <a:cs typeface="Arial"/>
              <a:sym typeface="Arial"/>
            </a:endParaRPr>
          </a:p>
          <a:p>
            <a:pPr indent="-368300" lvl="0" marL="457200" rtl="0" algn="l">
              <a:lnSpc>
                <a:spcPct val="150000"/>
              </a:lnSpc>
              <a:spcBef>
                <a:spcPts val="0"/>
              </a:spcBef>
              <a:spcAft>
                <a:spcPts val="0"/>
              </a:spcAft>
              <a:buSzPts val="2200"/>
              <a:buChar char="●"/>
            </a:pPr>
            <a:r>
              <a:rPr lang="en" sz="2200">
                <a:latin typeface="Arial"/>
                <a:ea typeface="Arial"/>
                <a:cs typeface="Arial"/>
                <a:sym typeface="Arial"/>
              </a:rPr>
              <a:t>Eat leftovers</a:t>
            </a:r>
            <a:endParaRPr sz="2200">
              <a:latin typeface="Arial"/>
              <a:ea typeface="Arial"/>
              <a:cs typeface="Arial"/>
              <a:sym typeface="Arial"/>
            </a:endParaRPr>
          </a:p>
          <a:p>
            <a:pPr indent="-368300" lvl="0" marL="457200" rtl="0" algn="l">
              <a:lnSpc>
                <a:spcPct val="150000"/>
              </a:lnSpc>
              <a:spcBef>
                <a:spcPts val="0"/>
              </a:spcBef>
              <a:spcAft>
                <a:spcPts val="0"/>
              </a:spcAft>
              <a:buSzPts val="2200"/>
              <a:buChar char="●"/>
            </a:pPr>
            <a:r>
              <a:rPr lang="en" sz="2200">
                <a:latin typeface="Arial"/>
                <a:ea typeface="Arial"/>
                <a:cs typeface="Arial"/>
                <a:sym typeface="Arial"/>
              </a:rPr>
              <a:t>Use it in something else</a:t>
            </a:r>
            <a:endParaRPr sz="2200">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pic>
        <p:nvPicPr>
          <p:cNvPr id="339" name="Google Shape;339;p13"/>
          <p:cNvPicPr preferRelativeResize="0"/>
          <p:nvPr/>
        </p:nvPicPr>
        <p:blipFill rotWithShape="1">
          <a:blip r:embed="rId3">
            <a:alphaModFix/>
          </a:blip>
          <a:srcRect b="0" l="0" r="0" t="0"/>
          <a:stretch/>
        </p:blipFill>
        <p:spPr>
          <a:xfrm>
            <a:off x="5411345" y="1326029"/>
            <a:ext cx="3441131" cy="2024188"/>
          </a:xfrm>
          <a:prstGeom prst="rect">
            <a:avLst/>
          </a:prstGeom>
          <a:noFill/>
          <a:ln>
            <a:noFill/>
          </a:ln>
        </p:spPr>
      </p:pic>
      <p:pic>
        <p:nvPicPr>
          <p:cNvPr id="340" name="Google Shape;340;p13"/>
          <p:cNvPicPr preferRelativeResize="0"/>
          <p:nvPr/>
        </p:nvPicPr>
        <p:blipFill rotWithShape="1">
          <a:blip r:embed="rId4">
            <a:alphaModFix/>
          </a:blip>
          <a:srcRect b="0" l="0" r="0" t="0"/>
          <a:stretch/>
        </p:blipFill>
        <p:spPr>
          <a:xfrm>
            <a:off x="256650" y="1407191"/>
            <a:ext cx="3303156" cy="1943029"/>
          </a:xfrm>
          <a:prstGeom prst="rect">
            <a:avLst/>
          </a:prstGeom>
          <a:noFill/>
          <a:ln>
            <a:noFill/>
          </a:ln>
        </p:spPr>
      </p:pic>
      <p:sp>
        <p:nvSpPr>
          <p:cNvPr id="341" name="Google Shape;341;p13"/>
          <p:cNvSpPr txBox="1"/>
          <p:nvPr>
            <p:ph type="title"/>
          </p:nvPr>
        </p:nvSpPr>
        <p:spPr>
          <a:xfrm>
            <a:off x="713850" y="445025"/>
            <a:ext cx="7887000" cy="5727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lang="en" sz="4800">
                <a:latin typeface="Arial"/>
                <a:ea typeface="Arial"/>
                <a:cs typeface="Arial"/>
                <a:sym typeface="Arial"/>
              </a:rPr>
              <a:t>Share More! </a:t>
            </a:r>
            <a:endParaRPr sz="4800">
              <a:latin typeface="Arial"/>
              <a:ea typeface="Arial"/>
              <a:cs typeface="Arial"/>
              <a:sym typeface="Arial"/>
            </a:endParaRPr>
          </a:p>
        </p:txBody>
      </p:sp>
      <p:sp>
        <p:nvSpPr>
          <p:cNvPr id="342" name="Google Shape;342;p13"/>
          <p:cNvSpPr txBox="1"/>
          <p:nvPr>
            <p:ph idx="3" type="title"/>
          </p:nvPr>
        </p:nvSpPr>
        <p:spPr>
          <a:xfrm>
            <a:off x="7410600" y="1852975"/>
            <a:ext cx="1307400" cy="787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b="1" lang="en">
                <a:latin typeface="Arial"/>
                <a:ea typeface="Arial"/>
                <a:cs typeface="Arial"/>
                <a:sym typeface="Arial"/>
              </a:rPr>
              <a:t>Food </a:t>
            </a:r>
            <a:endParaRPr b="1">
              <a:latin typeface="Arial"/>
              <a:ea typeface="Arial"/>
              <a:cs typeface="Arial"/>
              <a:sym typeface="Arial"/>
            </a:endParaRPr>
          </a:p>
          <a:p>
            <a:pPr indent="0" lvl="0" marL="0" rtl="0" algn="l">
              <a:lnSpc>
                <a:spcPct val="100000"/>
              </a:lnSpc>
              <a:spcBef>
                <a:spcPts val="0"/>
              </a:spcBef>
              <a:spcAft>
                <a:spcPts val="0"/>
              </a:spcAft>
              <a:buSzPts val="1800"/>
              <a:buNone/>
            </a:pPr>
            <a:r>
              <a:rPr b="1" lang="en">
                <a:latin typeface="Arial"/>
                <a:ea typeface="Arial"/>
                <a:cs typeface="Arial"/>
                <a:sym typeface="Arial"/>
              </a:rPr>
              <a:t>banks</a:t>
            </a:r>
            <a:endParaRPr b="1">
              <a:latin typeface="Arial"/>
              <a:ea typeface="Arial"/>
              <a:cs typeface="Arial"/>
              <a:sym typeface="Arial"/>
            </a:endParaRPr>
          </a:p>
        </p:txBody>
      </p:sp>
      <p:sp>
        <p:nvSpPr>
          <p:cNvPr id="343" name="Google Shape;343;p13"/>
          <p:cNvSpPr txBox="1"/>
          <p:nvPr>
            <p:ph idx="2" type="title"/>
          </p:nvPr>
        </p:nvSpPr>
        <p:spPr>
          <a:xfrm>
            <a:off x="713850" y="1852975"/>
            <a:ext cx="2027100" cy="787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b="1" lang="en">
                <a:latin typeface="Arial"/>
                <a:ea typeface="Arial"/>
                <a:cs typeface="Arial"/>
                <a:sym typeface="Arial"/>
              </a:rPr>
              <a:t>A friend</a:t>
            </a:r>
            <a:endParaRPr b="1">
              <a:latin typeface="Arial"/>
              <a:ea typeface="Arial"/>
              <a:cs typeface="Arial"/>
              <a:sym typeface="Arial"/>
            </a:endParaRPr>
          </a:p>
        </p:txBody>
      </p:sp>
      <p:pic>
        <p:nvPicPr>
          <p:cNvPr id="344" name="Google Shape;344;p13"/>
          <p:cNvPicPr preferRelativeResize="0"/>
          <p:nvPr/>
        </p:nvPicPr>
        <p:blipFill rotWithShape="1">
          <a:blip r:embed="rId5">
            <a:alphaModFix/>
          </a:blip>
          <a:srcRect b="0" l="0" r="0" t="0"/>
          <a:stretch/>
        </p:blipFill>
        <p:spPr>
          <a:xfrm>
            <a:off x="1997250" y="1488450"/>
            <a:ext cx="5320200" cy="5320200"/>
          </a:xfrm>
          <a:prstGeom prst="rect">
            <a:avLst/>
          </a:prstGeom>
          <a:noFill/>
          <a:ln>
            <a:noFill/>
          </a:ln>
        </p:spPr>
      </p:pic>
      <p:sp>
        <p:nvSpPr>
          <p:cNvPr id="345" name="Google Shape;345;p13"/>
          <p:cNvSpPr txBox="1"/>
          <p:nvPr>
            <p:ph idx="2" type="title"/>
          </p:nvPr>
        </p:nvSpPr>
        <p:spPr>
          <a:xfrm>
            <a:off x="3542697" y="4292403"/>
            <a:ext cx="2229300" cy="524686"/>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800"/>
              <a:buNone/>
            </a:pPr>
            <a:r>
              <a:rPr b="1" lang="en">
                <a:latin typeface="Arial"/>
                <a:ea typeface="Arial"/>
                <a:cs typeface="Arial"/>
                <a:sym typeface="Arial"/>
              </a:rPr>
              <a:t>Share table</a:t>
            </a:r>
            <a:endParaRPr b="1">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340"/>
                                        </p:tgtEl>
                                        <p:attrNameLst>
                                          <p:attrName>style.visibility</p:attrName>
                                        </p:attrNameLst>
                                      </p:cBhvr>
                                      <p:to>
                                        <p:strVal val="visible"/>
                                      </p:to>
                                    </p:set>
                                    <p:anim calcmode="lin" valueType="num">
                                      <p:cBhvr additive="base">
                                        <p:cTn dur="1000"/>
                                        <p:tgtEl>
                                          <p:spTgt spid="340"/>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1" presetSubtype="0">
                                  <p:stCondLst>
                                    <p:cond delay="0"/>
                                  </p:stCondLst>
                                  <p:childTnLst>
                                    <p:set>
                                      <p:cBhvr>
                                        <p:cTn dur="1" fill="hold">
                                          <p:stCondLst>
                                            <p:cond delay="0"/>
                                          </p:stCondLst>
                                        </p:cTn>
                                        <p:tgtEl>
                                          <p:spTgt spid="343"/>
                                        </p:tgtEl>
                                        <p:attrNameLst>
                                          <p:attrName>style.visibility</p:attrName>
                                        </p:attrNameLst>
                                      </p:cBhvr>
                                      <p:to>
                                        <p:strVal val="visible"/>
                                      </p:to>
                                    </p:set>
                                  </p:childTnLst>
                                </p:cTn>
                              </p:par>
                            </p:childTnLst>
                          </p:cTn>
                        </p:par>
                        <p:par>
                          <p:cTn fill="hold">
                            <p:stCondLst>
                              <p:cond delay="1001"/>
                            </p:stCondLst>
                            <p:childTnLst>
                              <p:par>
                                <p:cTn fill="hold" nodeType="afterEffect" presetClass="entr" presetID="2" presetSubtype="2">
                                  <p:stCondLst>
                                    <p:cond delay="0"/>
                                  </p:stCondLst>
                                  <p:childTnLst>
                                    <p:set>
                                      <p:cBhvr>
                                        <p:cTn dur="1" fill="hold">
                                          <p:stCondLst>
                                            <p:cond delay="0"/>
                                          </p:stCondLst>
                                        </p:cTn>
                                        <p:tgtEl>
                                          <p:spTgt spid="339"/>
                                        </p:tgtEl>
                                        <p:attrNameLst>
                                          <p:attrName>style.visibility</p:attrName>
                                        </p:attrNameLst>
                                      </p:cBhvr>
                                      <p:to>
                                        <p:strVal val="visible"/>
                                      </p:to>
                                    </p:set>
                                    <p:anim calcmode="lin" valueType="num">
                                      <p:cBhvr additive="base">
                                        <p:cTn dur="1000"/>
                                        <p:tgtEl>
                                          <p:spTgt spid="339"/>
                                        </p:tgtEl>
                                        <p:attrNameLst>
                                          <p:attrName>ppt_x</p:attrName>
                                        </p:attrNameLst>
                                      </p:cBhvr>
                                      <p:tavLst>
                                        <p:tav fmla="" tm="0">
                                          <p:val>
                                            <p:strVal val="#ppt_x+1"/>
                                          </p:val>
                                        </p:tav>
                                        <p:tav fmla="" tm="100000">
                                          <p:val>
                                            <p:strVal val="#ppt_x"/>
                                          </p:val>
                                        </p:tav>
                                      </p:tavLst>
                                    </p:anim>
                                  </p:childTnLst>
                                </p:cTn>
                              </p:par>
                            </p:childTnLst>
                          </p:cTn>
                        </p:par>
                        <p:par>
                          <p:cTn fill="hold">
                            <p:stCondLst>
                              <p:cond delay="2001"/>
                            </p:stCondLst>
                            <p:childTnLst>
                              <p:par>
                                <p:cTn fill="hold" nodeType="afterEffect" presetClass="entr" presetID="1" presetSubtype="0">
                                  <p:stCondLst>
                                    <p:cond delay="0"/>
                                  </p:stCondLst>
                                  <p:childTnLst>
                                    <p:set>
                                      <p:cBhvr>
                                        <p:cTn dur="1" fill="hold">
                                          <p:stCondLst>
                                            <p:cond delay="0"/>
                                          </p:stCondLst>
                                        </p:cTn>
                                        <p:tgtEl>
                                          <p:spTgt spid="342"/>
                                        </p:tgtEl>
                                        <p:attrNameLst>
                                          <p:attrName>style.visibility</p:attrName>
                                        </p:attrNameLst>
                                      </p:cBhvr>
                                      <p:to>
                                        <p:strVal val="visible"/>
                                      </p:to>
                                    </p:set>
                                  </p:childTnLst>
                                </p:cTn>
                              </p:par>
                            </p:childTnLst>
                          </p:cTn>
                        </p:par>
                        <p:par>
                          <p:cTn fill="hold">
                            <p:stCondLst>
                              <p:cond delay="2002"/>
                            </p:stCondLst>
                            <p:childTnLst>
                              <p:par>
                                <p:cTn fill="hold" nodeType="afterEffect" presetClass="entr" presetID="2" presetSubtype="4">
                                  <p:stCondLst>
                                    <p:cond delay="0"/>
                                  </p:stCondLst>
                                  <p:childTnLst>
                                    <p:set>
                                      <p:cBhvr>
                                        <p:cTn dur="1" fill="hold">
                                          <p:stCondLst>
                                            <p:cond delay="0"/>
                                          </p:stCondLst>
                                        </p:cTn>
                                        <p:tgtEl>
                                          <p:spTgt spid="344"/>
                                        </p:tgtEl>
                                        <p:attrNameLst>
                                          <p:attrName>style.visibility</p:attrName>
                                        </p:attrNameLst>
                                      </p:cBhvr>
                                      <p:to>
                                        <p:strVal val="visible"/>
                                      </p:to>
                                    </p:set>
                                    <p:anim calcmode="lin" valueType="num">
                                      <p:cBhvr additive="base">
                                        <p:cTn dur="1000"/>
                                        <p:tgtEl>
                                          <p:spTgt spid="344"/>
                                        </p:tgtEl>
                                        <p:attrNameLst>
                                          <p:attrName>ppt_y</p:attrName>
                                        </p:attrNameLst>
                                      </p:cBhvr>
                                      <p:tavLst>
                                        <p:tav fmla="" tm="0">
                                          <p:val>
                                            <p:strVal val="#ppt_y+1"/>
                                          </p:val>
                                        </p:tav>
                                        <p:tav fmla="" tm="100000">
                                          <p:val>
                                            <p:strVal val="#ppt_y"/>
                                          </p:val>
                                        </p:tav>
                                      </p:tavLst>
                                    </p:anim>
                                  </p:childTnLst>
                                </p:cTn>
                              </p:par>
                            </p:childTnLst>
                          </p:cTn>
                        </p:par>
                        <p:par>
                          <p:cTn fill="hold">
                            <p:stCondLst>
                              <p:cond delay="3002"/>
                            </p:stCondLst>
                            <p:childTnLst>
                              <p:par>
                                <p:cTn fill="hold" nodeType="afterEffect" presetClass="entr" presetID="1" presetSubtype="0">
                                  <p:stCondLst>
                                    <p:cond delay="0"/>
                                  </p:stCondLst>
                                  <p:childTnLst>
                                    <p:set>
                                      <p:cBhvr>
                                        <p:cTn dur="1" fill="hold">
                                          <p:stCondLst>
                                            <p:cond delay="0"/>
                                          </p:stCondLst>
                                        </p:cTn>
                                        <p:tgtEl>
                                          <p:spTgt spid="34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14"/>
          <p:cNvSpPr/>
          <p:nvPr/>
        </p:nvSpPr>
        <p:spPr>
          <a:xfrm>
            <a:off x="4571650" y="-126625"/>
            <a:ext cx="5143144" cy="4851176"/>
          </a:xfrm>
          <a:custGeom>
            <a:rect b="b" l="l" r="r" t="t"/>
            <a:pathLst>
              <a:path extrusionOk="0" h="36986" w="39212">
                <a:moveTo>
                  <a:pt x="6787" y="1"/>
                </a:moveTo>
                <a:cubicBezTo>
                  <a:pt x="6305" y="2741"/>
                  <a:pt x="6839" y="5663"/>
                  <a:pt x="8309" y="8028"/>
                </a:cubicBezTo>
                <a:cubicBezTo>
                  <a:pt x="9017" y="9164"/>
                  <a:pt x="9935" y="10198"/>
                  <a:pt x="10350" y="11474"/>
                </a:cubicBezTo>
                <a:cubicBezTo>
                  <a:pt x="11278" y="14342"/>
                  <a:pt x="9370" y="17353"/>
                  <a:pt x="7196" y="19439"/>
                </a:cubicBezTo>
                <a:cubicBezTo>
                  <a:pt x="5019" y="21525"/>
                  <a:pt x="2385" y="23348"/>
                  <a:pt x="1235" y="26135"/>
                </a:cubicBezTo>
                <a:cubicBezTo>
                  <a:pt x="0" y="29132"/>
                  <a:pt x="933" y="32881"/>
                  <a:pt x="3430" y="34946"/>
                </a:cubicBezTo>
                <a:cubicBezTo>
                  <a:pt x="5159" y="36380"/>
                  <a:pt x="7464" y="36986"/>
                  <a:pt x="9714" y="36986"/>
                </a:cubicBezTo>
                <a:cubicBezTo>
                  <a:pt x="9771" y="36986"/>
                  <a:pt x="9827" y="36985"/>
                  <a:pt x="9884" y="36984"/>
                </a:cubicBezTo>
                <a:cubicBezTo>
                  <a:pt x="12187" y="36950"/>
                  <a:pt x="14439" y="36342"/>
                  <a:pt x="16627" y="35610"/>
                </a:cubicBezTo>
                <a:cubicBezTo>
                  <a:pt x="24844" y="32875"/>
                  <a:pt x="32397" y="28469"/>
                  <a:pt x="39212" y="23086"/>
                </a:cubicBezTo>
                <a:lnTo>
                  <a:pt x="39212"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52" name="Google Shape;352;p14"/>
          <p:cNvPicPr preferRelativeResize="0"/>
          <p:nvPr/>
        </p:nvPicPr>
        <p:blipFill rotWithShape="1">
          <a:blip r:embed="rId3">
            <a:alphaModFix/>
          </a:blip>
          <a:srcRect b="0" l="0" r="0" t="0"/>
          <a:stretch/>
        </p:blipFill>
        <p:spPr>
          <a:xfrm>
            <a:off x="604838" y="839275"/>
            <a:ext cx="7934323" cy="4463049"/>
          </a:xfrm>
          <a:prstGeom prst="rect">
            <a:avLst/>
          </a:prstGeom>
          <a:noFill/>
          <a:ln>
            <a:noFill/>
          </a:ln>
        </p:spPr>
      </p:pic>
      <p:sp>
        <p:nvSpPr>
          <p:cNvPr id="353" name="Google Shape;353;p14"/>
          <p:cNvSpPr/>
          <p:nvPr/>
        </p:nvSpPr>
        <p:spPr>
          <a:xfrm>
            <a:off x="604850" y="1285875"/>
            <a:ext cx="2009700" cy="10479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en" sz="2400" u="none" cap="none" strike="noStrike">
                <a:solidFill>
                  <a:srgbClr val="FFFFFF"/>
                </a:solidFill>
                <a:latin typeface="Arial"/>
                <a:ea typeface="Arial"/>
                <a:cs typeface="Arial"/>
                <a:sym typeface="Arial"/>
              </a:rPr>
              <a:t>Helps gardens</a:t>
            </a:r>
            <a:endParaRPr b="1" i="0" sz="2400" u="none" cap="none" strike="noStrike">
              <a:solidFill>
                <a:srgbClr val="FFFFFF"/>
              </a:solidFill>
              <a:latin typeface="Arial"/>
              <a:ea typeface="Arial"/>
              <a:cs typeface="Arial"/>
              <a:sym typeface="Arial"/>
            </a:endParaRPr>
          </a:p>
        </p:txBody>
      </p:sp>
      <p:sp>
        <p:nvSpPr>
          <p:cNvPr id="354" name="Google Shape;354;p14"/>
          <p:cNvSpPr/>
          <p:nvPr/>
        </p:nvSpPr>
        <p:spPr>
          <a:xfrm>
            <a:off x="5234100" y="3676650"/>
            <a:ext cx="3452700" cy="10479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en" sz="2400" u="none" cap="none" strike="noStrike">
                <a:solidFill>
                  <a:srgbClr val="FFFFFF"/>
                </a:solidFill>
                <a:latin typeface="Arial"/>
                <a:ea typeface="Arial"/>
                <a:cs typeface="Arial"/>
                <a:sym typeface="Arial"/>
              </a:rPr>
              <a:t>Less greenhouse gas from landfills</a:t>
            </a:r>
            <a:endParaRPr b="1" i="0" sz="2400" u="none" cap="none" strike="noStrike">
              <a:solidFill>
                <a:srgbClr val="FFFFFF"/>
              </a:solidFill>
              <a:latin typeface="Arial"/>
              <a:ea typeface="Arial"/>
              <a:cs typeface="Arial"/>
              <a:sym typeface="Arial"/>
            </a:endParaRPr>
          </a:p>
        </p:txBody>
      </p:sp>
      <p:sp>
        <p:nvSpPr>
          <p:cNvPr id="355" name="Google Shape;355;p14"/>
          <p:cNvSpPr/>
          <p:nvPr/>
        </p:nvSpPr>
        <p:spPr>
          <a:xfrm rot="-5400000">
            <a:off x="-1841793" y="2962275"/>
            <a:ext cx="4130762" cy="644602"/>
          </a:xfrm>
          <a:custGeom>
            <a:rect b="b" l="l" r="r" t="t"/>
            <a:pathLst>
              <a:path extrusionOk="0" h="2888" w="18507">
                <a:moveTo>
                  <a:pt x="1" y="1"/>
                </a:moveTo>
                <a:cubicBezTo>
                  <a:pt x="437" y="831"/>
                  <a:pt x="1083" y="1549"/>
                  <a:pt x="1872" y="2053"/>
                </a:cubicBezTo>
                <a:cubicBezTo>
                  <a:pt x="2736" y="2601"/>
                  <a:pt x="3760" y="2887"/>
                  <a:pt x="4782" y="2887"/>
                </a:cubicBezTo>
                <a:cubicBezTo>
                  <a:pt x="5270" y="2887"/>
                  <a:pt x="5757" y="2822"/>
                  <a:pt x="6227" y="2689"/>
                </a:cubicBezTo>
                <a:cubicBezTo>
                  <a:pt x="7227" y="2403"/>
                  <a:pt x="8146" y="1832"/>
                  <a:pt x="9177" y="1682"/>
                </a:cubicBezTo>
                <a:cubicBezTo>
                  <a:pt x="9376" y="1653"/>
                  <a:pt x="9575" y="1640"/>
                  <a:pt x="9773" y="1640"/>
                </a:cubicBezTo>
                <a:cubicBezTo>
                  <a:pt x="11106" y="1640"/>
                  <a:pt x="12423" y="2218"/>
                  <a:pt x="13773" y="2298"/>
                </a:cubicBezTo>
                <a:cubicBezTo>
                  <a:pt x="13869" y="2304"/>
                  <a:pt x="13964" y="2306"/>
                  <a:pt x="14059" y="2306"/>
                </a:cubicBezTo>
                <a:cubicBezTo>
                  <a:pt x="15793" y="2306"/>
                  <a:pt x="17467" y="1382"/>
                  <a:pt x="18506" y="1"/>
                </a:cubicBezTo>
                <a:close/>
              </a:path>
            </a:pathLst>
          </a:custGeom>
          <a:solidFill>
            <a:srgbClr val="93C47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 name="Google Shape;356;p14"/>
          <p:cNvSpPr txBox="1"/>
          <p:nvPr>
            <p:ph idx="4294967295" type="title"/>
          </p:nvPr>
        </p:nvSpPr>
        <p:spPr>
          <a:xfrm>
            <a:off x="0" y="0"/>
            <a:ext cx="9144000" cy="12954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lang="en" sz="4800">
                <a:latin typeface="Arial"/>
                <a:ea typeface="Arial"/>
                <a:cs typeface="Arial"/>
                <a:sym typeface="Arial"/>
              </a:rPr>
              <a:t>Recycle</a:t>
            </a:r>
            <a:r>
              <a:rPr lang="en" sz="4800">
                <a:latin typeface="Arial"/>
                <a:ea typeface="Arial"/>
                <a:cs typeface="Arial"/>
                <a:sym typeface="Arial"/>
              </a:rPr>
              <a:t> Always! </a:t>
            </a:r>
            <a:endParaRPr sz="4800">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353"/>
                                        </p:tgtEl>
                                        <p:attrNameLst>
                                          <p:attrName>style.visibility</p:attrName>
                                        </p:attrNameLst>
                                      </p:cBhvr>
                                      <p:to>
                                        <p:strVal val="visible"/>
                                      </p:to>
                                    </p:set>
                                    <p:anim calcmode="lin" valueType="num">
                                      <p:cBhvr additive="base">
                                        <p:cTn dur="1000"/>
                                        <p:tgtEl>
                                          <p:spTgt spid="353"/>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2" presetSubtype="2">
                                  <p:stCondLst>
                                    <p:cond delay="0"/>
                                  </p:stCondLst>
                                  <p:childTnLst>
                                    <p:set>
                                      <p:cBhvr>
                                        <p:cTn dur="1" fill="hold">
                                          <p:stCondLst>
                                            <p:cond delay="0"/>
                                          </p:stCondLst>
                                        </p:cTn>
                                        <p:tgtEl>
                                          <p:spTgt spid="354"/>
                                        </p:tgtEl>
                                        <p:attrNameLst>
                                          <p:attrName>style.visibility</p:attrName>
                                        </p:attrNameLst>
                                      </p:cBhvr>
                                      <p:to>
                                        <p:strVal val="visible"/>
                                      </p:to>
                                    </p:set>
                                    <p:anim calcmode="lin" valueType="num">
                                      <p:cBhvr additive="base">
                                        <p:cTn dur="1000"/>
                                        <p:tgtEl>
                                          <p:spTgt spid="354"/>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15"/>
          <p:cNvSpPr/>
          <p:nvPr/>
        </p:nvSpPr>
        <p:spPr>
          <a:xfrm>
            <a:off x="-2505076" y="1865698"/>
            <a:ext cx="4313833" cy="3458005"/>
          </a:xfrm>
          <a:custGeom>
            <a:rect b="b" l="l" r="r" t="t"/>
            <a:pathLst>
              <a:path extrusionOk="0" h="50539" w="63047">
                <a:moveTo>
                  <a:pt x="12202" y="0"/>
                </a:moveTo>
                <a:cubicBezTo>
                  <a:pt x="9265" y="0"/>
                  <a:pt x="6469" y="237"/>
                  <a:pt x="3876" y="616"/>
                </a:cubicBezTo>
                <a:cubicBezTo>
                  <a:pt x="2569" y="805"/>
                  <a:pt x="1276" y="1048"/>
                  <a:pt x="1" y="1336"/>
                </a:cubicBezTo>
                <a:lnTo>
                  <a:pt x="1" y="50538"/>
                </a:lnTo>
                <a:lnTo>
                  <a:pt x="61918" y="50538"/>
                </a:lnTo>
                <a:cubicBezTo>
                  <a:pt x="63046" y="38393"/>
                  <a:pt x="57947" y="23633"/>
                  <a:pt x="45302" y="12529"/>
                </a:cubicBezTo>
                <a:cubicBezTo>
                  <a:pt x="34285" y="2850"/>
                  <a:pt x="22391" y="0"/>
                  <a:pt x="12202"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 name="Google Shape;363;p15"/>
          <p:cNvSpPr/>
          <p:nvPr/>
        </p:nvSpPr>
        <p:spPr>
          <a:xfrm>
            <a:off x="4571650" y="0"/>
            <a:ext cx="5143144" cy="4851176"/>
          </a:xfrm>
          <a:custGeom>
            <a:rect b="b" l="l" r="r" t="t"/>
            <a:pathLst>
              <a:path extrusionOk="0" h="36986" w="39212">
                <a:moveTo>
                  <a:pt x="6787" y="1"/>
                </a:moveTo>
                <a:cubicBezTo>
                  <a:pt x="6305" y="2741"/>
                  <a:pt x="6839" y="5663"/>
                  <a:pt x="8309" y="8028"/>
                </a:cubicBezTo>
                <a:cubicBezTo>
                  <a:pt x="9017" y="9164"/>
                  <a:pt x="9935" y="10198"/>
                  <a:pt x="10350" y="11474"/>
                </a:cubicBezTo>
                <a:cubicBezTo>
                  <a:pt x="11278" y="14342"/>
                  <a:pt x="9370" y="17353"/>
                  <a:pt x="7196" y="19439"/>
                </a:cubicBezTo>
                <a:cubicBezTo>
                  <a:pt x="5019" y="21525"/>
                  <a:pt x="2385" y="23348"/>
                  <a:pt x="1235" y="26135"/>
                </a:cubicBezTo>
                <a:cubicBezTo>
                  <a:pt x="0" y="29132"/>
                  <a:pt x="933" y="32881"/>
                  <a:pt x="3430" y="34946"/>
                </a:cubicBezTo>
                <a:cubicBezTo>
                  <a:pt x="5159" y="36380"/>
                  <a:pt x="7464" y="36986"/>
                  <a:pt x="9714" y="36986"/>
                </a:cubicBezTo>
                <a:cubicBezTo>
                  <a:pt x="9771" y="36986"/>
                  <a:pt x="9827" y="36985"/>
                  <a:pt x="9884" y="36984"/>
                </a:cubicBezTo>
                <a:cubicBezTo>
                  <a:pt x="12187" y="36950"/>
                  <a:pt x="14439" y="36342"/>
                  <a:pt x="16627" y="35610"/>
                </a:cubicBezTo>
                <a:cubicBezTo>
                  <a:pt x="24844" y="32875"/>
                  <a:pt x="32397" y="28469"/>
                  <a:pt x="39212" y="23086"/>
                </a:cubicBezTo>
                <a:lnTo>
                  <a:pt x="39212"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 name="Google Shape;364;p15"/>
          <p:cNvSpPr/>
          <p:nvPr/>
        </p:nvSpPr>
        <p:spPr>
          <a:xfrm>
            <a:off x="5921082" y="0"/>
            <a:ext cx="4130762" cy="644602"/>
          </a:xfrm>
          <a:custGeom>
            <a:rect b="b" l="l" r="r" t="t"/>
            <a:pathLst>
              <a:path extrusionOk="0" h="2888" w="18507">
                <a:moveTo>
                  <a:pt x="1" y="1"/>
                </a:moveTo>
                <a:cubicBezTo>
                  <a:pt x="437" y="831"/>
                  <a:pt x="1083" y="1549"/>
                  <a:pt x="1872" y="2053"/>
                </a:cubicBezTo>
                <a:cubicBezTo>
                  <a:pt x="2736" y="2601"/>
                  <a:pt x="3760" y="2887"/>
                  <a:pt x="4782" y="2887"/>
                </a:cubicBezTo>
                <a:cubicBezTo>
                  <a:pt x="5270" y="2887"/>
                  <a:pt x="5757" y="2822"/>
                  <a:pt x="6227" y="2689"/>
                </a:cubicBezTo>
                <a:cubicBezTo>
                  <a:pt x="7227" y="2403"/>
                  <a:pt x="8146" y="1832"/>
                  <a:pt x="9177" y="1682"/>
                </a:cubicBezTo>
                <a:cubicBezTo>
                  <a:pt x="9376" y="1653"/>
                  <a:pt x="9575" y="1640"/>
                  <a:pt x="9773" y="1640"/>
                </a:cubicBezTo>
                <a:cubicBezTo>
                  <a:pt x="11106" y="1640"/>
                  <a:pt x="12423" y="2218"/>
                  <a:pt x="13773" y="2298"/>
                </a:cubicBezTo>
                <a:cubicBezTo>
                  <a:pt x="13869" y="2304"/>
                  <a:pt x="13964" y="2306"/>
                  <a:pt x="14059" y="2306"/>
                </a:cubicBezTo>
                <a:cubicBezTo>
                  <a:pt x="15793" y="2306"/>
                  <a:pt x="17467" y="1382"/>
                  <a:pt x="18506"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 name="Google Shape;365;p15"/>
          <p:cNvSpPr txBox="1"/>
          <p:nvPr>
            <p:ph idx="4294967295" type="title"/>
          </p:nvPr>
        </p:nvSpPr>
        <p:spPr>
          <a:xfrm>
            <a:off x="0" y="-1"/>
            <a:ext cx="9144000" cy="1933794"/>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3959"/>
              <a:buFont typeface="Calibri"/>
              <a:buNone/>
            </a:pPr>
            <a:r>
              <a:rPr lang="en" sz="4800">
                <a:latin typeface="Arial"/>
                <a:ea typeface="Arial"/>
                <a:cs typeface="Arial"/>
                <a:sym typeface="Arial"/>
              </a:rPr>
              <a:t>One more way to fight food waste: </a:t>
            </a:r>
            <a:endParaRPr sz="4800">
              <a:latin typeface="Arial"/>
              <a:ea typeface="Arial"/>
              <a:cs typeface="Arial"/>
              <a:sym typeface="Arial"/>
            </a:endParaRPr>
          </a:p>
        </p:txBody>
      </p:sp>
      <p:grpSp>
        <p:nvGrpSpPr>
          <p:cNvPr id="366" name="Google Shape;366;p15"/>
          <p:cNvGrpSpPr/>
          <p:nvPr/>
        </p:nvGrpSpPr>
        <p:grpSpPr>
          <a:xfrm>
            <a:off x="4753915" y="1865712"/>
            <a:ext cx="3157612" cy="3105593"/>
            <a:chOff x="988505" y="1992650"/>
            <a:chExt cx="2886300" cy="2838750"/>
          </a:xfrm>
        </p:grpSpPr>
        <p:sp>
          <p:nvSpPr>
            <p:cNvPr id="367" name="Google Shape;367;p15"/>
            <p:cNvSpPr/>
            <p:nvPr/>
          </p:nvSpPr>
          <p:spPr>
            <a:xfrm>
              <a:off x="988505" y="4697600"/>
              <a:ext cx="2886300" cy="133800"/>
            </a:xfrm>
            <a:prstGeom prst="ellipse">
              <a:avLst/>
            </a:prstGeom>
            <a:solidFill>
              <a:schemeClr val="accent4">
                <a:alpha val="2235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68" name="Google Shape;368;p15"/>
            <p:cNvGrpSpPr/>
            <p:nvPr/>
          </p:nvGrpSpPr>
          <p:grpSpPr>
            <a:xfrm>
              <a:off x="1391425" y="1992650"/>
              <a:ext cx="2418099" cy="2768601"/>
              <a:chOff x="1391425" y="1713925"/>
              <a:chExt cx="2418099" cy="2768601"/>
            </a:xfrm>
          </p:grpSpPr>
          <p:sp>
            <p:nvSpPr>
              <p:cNvPr id="369" name="Google Shape;369;p15"/>
              <p:cNvSpPr/>
              <p:nvPr/>
            </p:nvSpPr>
            <p:spPr>
              <a:xfrm>
                <a:off x="2806216" y="3694897"/>
                <a:ext cx="327447" cy="770921"/>
              </a:xfrm>
              <a:custGeom>
                <a:rect b="b" l="l" r="r" t="t"/>
                <a:pathLst>
                  <a:path extrusionOk="0" h="9229" w="3920">
                    <a:moveTo>
                      <a:pt x="0" y="1"/>
                    </a:moveTo>
                    <a:lnTo>
                      <a:pt x="2559" y="9228"/>
                    </a:lnTo>
                    <a:lnTo>
                      <a:pt x="3920" y="9228"/>
                    </a:lnTo>
                    <a:lnTo>
                      <a:pt x="1361" y="1"/>
                    </a:lnTo>
                    <a:close/>
                  </a:path>
                </a:pathLst>
              </a:custGeom>
              <a:solidFill>
                <a:srgbClr val="CFC6B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 name="Google Shape;370;p15"/>
              <p:cNvSpPr/>
              <p:nvPr/>
            </p:nvSpPr>
            <p:spPr>
              <a:xfrm>
                <a:off x="2259913" y="3694897"/>
                <a:ext cx="327531" cy="770921"/>
              </a:xfrm>
              <a:custGeom>
                <a:rect b="b" l="l" r="r" t="t"/>
                <a:pathLst>
                  <a:path extrusionOk="0" h="9229" w="3921">
                    <a:moveTo>
                      <a:pt x="2560" y="1"/>
                    </a:moveTo>
                    <a:lnTo>
                      <a:pt x="1" y="9228"/>
                    </a:lnTo>
                    <a:lnTo>
                      <a:pt x="1362" y="9228"/>
                    </a:lnTo>
                    <a:lnTo>
                      <a:pt x="3920" y="1"/>
                    </a:lnTo>
                    <a:close/>
                  </a:path>
                </a:pathLst>
              </a:custGeom>
              <a:solidFill>
                <a:srgbClr val="CFC6B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 name="Google Shape;371;p15"/>
              <p:cNvSpPr/>
              <p:nvPr/>
            </p:nvSpPr>
            <p:spPr>
              <a:xfrm>
                <a:off x="2184065" y="2585670"/>
                <a:ext cx="1004980" cy="1189252"/>
              </a:xfrm>
              <a:custGeom>
                <a:rect b="b" l="l" r="r" t="t"/>
                <a:pathLst>
                  <a:path extrusionOk="0" h="14237" w="12031">
                    <a:moveTo>
                      <a:pt x="5982" y="0"/>
                    </a:moveTo>
                    <a:lnTo>
                      <a:pt x="6574" y="231"/>
                    </a:lnTo>
                    <a:cubicBezTo>
                      <a:pt x="6415" y="198"/>
                      <a:pt x="6255" y="183"/>
                      <a:pt x="6095" y="183"/>
                    </a:cubicBezTo>
                    <a:cubicBezTo>
                      <a:pt x="5430" y="183"/>
                      <a:pt x="4765" y="452"/>
                      <a:pt x="4230" y="858"/>
                    </a:cubicBezTo>
                    <a:cubicBezTo>
                      <a:pt x="3562" y="1362"/>
                      <a:pt x="3066" y="2052"/>
                      <a:pt x="2627" y="2763"/>
                    </a:cubicBezTo>
                    <a:cubicBezTo>
                      <a:pt x="1701" y="4253"/>
                      <a:pt x="977" y="5866"/>
                      <a:pt x="473" y="7547"/>
                    </a:cubicBezTo>
                    <a:cubicBezTo>
                      <a:pt x="208" y="8428"/>
                      <a:pt x="1" y="9347"/>
                      <a:pt x="55" y="10269"/>
                    </a:cubicBezTo>
                    <a:cubicBezTo>
                      <a:pt x="109" y="11190"/>
                      <a:pt x="450" y="12123"/>
                      <a:pt x="1133" y="12742"/>
                    </a:cubicBezTo>
                    <a:cubicBezTo>
                      <a:pt x="1599" y="13164"/>
                      <a:pt x="2191" y="13419"/>
                      <a:pt x="2787" y="13616"/>
                    </a:cubicBezTo>
                    <a:cubicBezTo>
                      <a:pt x="4017" y="14029"/>
                      <a:pt x="5314" y="14236"/>
                      <a:pt x="6611" y="14236"/>
                    </a:cubicBezTo>
                    <a:cubicBezTo>
                      <a:pt x="7496" y="14236"/>
                      <a:pt x="8381" y="14140"/>
                      <a:pt x="9245" y="13946"/>
                    </a:cubicBezTo>
                    <a:cubicBezTo>
                      <a:pt x="10306" y="13705"/>
                      <a:pt x="11459" y="13202"/>
                      <a:pt x="11806" y="12167"/>
                    </a:cubicBezTo>
                    <a:cubicBezTo>
                      <a:pt x="12031" y="11493"/>
                      <a:pt x="11850" y="10755"/>
                      <a:pt x="11667" y="10064"/>
                    </a:cubicBezTo>
                    <a:cubicBezTo>
                      <a:pt x="11409" y="9098"/>
                      <a:pt x="11153" y="8132"/>
                      <a:pt x="10895" y="7166"/>
                    </a:cubicBezTo>
                    <a:cubicBezTo>
                      <a:pt x="10503" y="5699"/>
                      <a:pt x="10105" y="4212"/>
                      <a:pt x="9353" y="2893"/>
                    </a:cubicBezTo>
                    <a:cubicBezTo>
                      <a:pt x="8601" y="1572"/>
                      <a:pt x="7441" y="415"/>
                      <a:pt x="5982"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 name="Google Shape;372;p15"/>
              <p:cNvSpPr/>
              <p:nvPr/>
            </p:nvSpPr>
            <p:spPr>
              <a:xfrm>
                <a:off x="2086917" y="3420159"/>
                <a:ext cx="808010" cy="938989"/>
              </a:xfrm>
              <a:custGeom>
                <a:rect b="b" l="l" r="r" t="t"/>
                <a:pathLst>
                  <a:path extrusionOk="0" h="11241" w="9673">
                    <a:moveTo>
                      <a:pt x="8698" y="0"/>
                    </a:moveTo>
                    <a:cubicBezTo>
                      <a:pt x="8516" y="0"/>
                      <a:pt x="8332" y="58"/>
                      <a:pt x="8175" y="176"/>
                    </a:cubicBezTo>
                    <a:cubicBezTo>
                      <a:pt x="7580" y="629"/>
                      <a:pt x="6716" y="1024"/>
                      <a:pt x="5801" y="1442"/>
                    </a:cubicBezTo>
                    <a:cubicBezTo>
                      <a:pt x="4270" y="2143"/>
                      <a:pt x="2531" y="2936"/>
                      <a:pt x="1439" y="4311"/>
                    </a:cubicBezTo>
                    <a:cubicBezTo>
                      <a:pt x="132" y="5957"/>
                      <a:pt x="0" y="8042"/>
                      <a:pt x="1038" y="10693"/>
                    </a:cubicBezTo>
                    <a:cubicBezTo>
                      <a:pt x="1170" y="11030"/>
                      <a:pt x="1497" y="11241"/>
                      <a:pt x="1841" y="11241"/>
                    </a:cubicBezTo>
                    <a:cubicBezTo>
                      <a:pt x="1943" y="11241"/>
                      <a:pt x="2051" y="11220"/>
                      <a:pt x="2153" y="11180"/>
                    </a:cubicBezTo>
                    <a:cubicBezTo>
                      <a:pt x="2596" y="11006"/>
                      <a:pt x="2817" y="10506"/>
                      <a:pt x="2643" y="10063"/>
                    </a:cubicBezTo>
                    <a:cubicBezTo>
                      <a:pt x="888" y="5583"/>
                      <a:pt x="3497" y="4392"/>
                      <a:pt x="6519" y="3011"/>
                    </a:cubicBezTo>
                    <a:cubicBezTo>
                      <a:pt x="7522" y="2551"/>
                      <a:pt x="8468" y="2119"/>
                      <a:pt x="9221" y="1547"/>
                    </a:cubicBezTo>
                    <a:cubicBezTo>
                      <a:pt x="9598" y="1262"/>
                      <a:pt x="9673" y="721"/>
                      <a:pt x="9384" y="340"/>
                    </a:cubicBezTo>
                    <a:cubicBezTo>
                      <a:pt x="9216" y="118"/>
                      <a:pt x="8959" y="0"/>
                      <a:pt x="8698"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 name="Google Shape;373;p15"/>
              <p:cNvSpPr/>
              <p:nvPr/>
            </p:nvSpPr>
            <p:spPr>
              <a:xfrm>
                <a:off x="1821367" y="4235770"/>
                <a:ext cx="549477" cy="246421"/>
              </a:xfrm>
              <a:custGeom>
                <a:rect b="b" l="l" r="r" t="t"/>
                <a:pathLst>
                  <a:path extrusionOk="0" h="2950" w="6578">
                    <a:moveTo>
                      <a:pt x="3999" y="0"/>
                    </a:moveTo>
                    <a:cubicBezTo>
                      <a:pt x="1" y="2549"/>
                      <a:pt x="957" y="2950"/>
                      <a:pt x="957" y="2950"/>
                    </a:cubicBezTo>
                    <a:lnTo>
                      <a:pt x="5897" y="2950"/>
                    </a:lnTo>
                    <a:cubicBezTo>
                      <a:pt x="5897" y="2950"/>
                      <a:pt x="6578" y="1514"/>
                      <a:pt x="5897"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 name="Google Shape;374;p15"/>
              <p:cNvSpPr/>
              <p:nvPr/>
            </p:nvSpPr>
            <p:spPr>
              <a:xfrm>
                <a:off x="1879422" y="4439756"/>
                <a:ext cx="454834" cy="42435"/>
              </a:xfrm>
              <a:custGeom>
                <a:rect b="b" l="l" r="r" t="t"/>
                <a:pathLst>
                  <a:path extrusionOk="0" h="508" w="5445">
                    <a:moveTo>
                      <a:pt x="232" y="1"/>
                    </a:moveTo>
                    <a:cubicBezTo>
                      <a:pt x="232" y="1"/>
                      <a:pt x="0" y="324"/>
                      <a:pt x="245" y="508"/>
                    </a:cubicBezTo>
                    <a:lnTo>
                      <a:pt x="5298" y="508"/>
                    </a:lnTo>
                    <a:lnTo>
                      <a:pt x="5444"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 name="Google Shape;375;p15"/>
              <p:cNvSpPr/>
              <p:nvPr/>
            </p:nvSpPr>
            <p:spPr>
              <a:xfrm>
                <a:off x="1898718" y="4337763"/>
                <a:ext cx="188533" cy="102077"/>
              </a:xfrm>
              <a:custGeom>
                <a:rect b="b" l="l" r="r" t="t"/>
                <a:pathLst>
                  <a:path extrusionOk="0" h="1222" w="2257">
                    <a:moveTo>
                      <a:pt x="1400" y="0"/>
                    </a:moveTo>
                    <a:cubicBezTo>
                      <a:pt x="1301" y="0"/>
                      <a:pt x="1236" y="17"/>
                      <a:pt x="1236" y="17"/>
                    </a:cubicBezTo>
                    <a:cubicBezTo>
                      <a:pt x="42" y="865"/>
                      <a:pt x="1" y="1222"/>
                      <a:pt x="1" y="1222"/>
                    </a:cubicBezTo>
                    <a:lnTo>
                      <a:pt x="2256" y="1222"/>
                    </a:lnTo>
                    <a:cubicBezTo>
                      <a:pt x="2228" y="140"/>
                      <a:pt x="1681" y="0"/>
                      <a:pt x="1400"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 name="Google Shape;376;p15"/>
              <p:cNvSpPr/>
              <p:nvPr/>
            </p:nvSpPr>
            <p:spPr>
              <a:xfrm>
                <a:off x="2201440" y="4321809"/>
                <a:ext cx="81361" cy="68580"/>
              </a:xfrm>
              <a:custGeom>
                <a:rect b="b" l="l" r="r" t="t"/>
                <a:pathLst>
                  <a:path extrusionOk="0" h="821" w="974">
                    <a:moveTo>
                      <a:pt x="487" y="1"/>
                    </a:moveTo>
                    <a:cubicBezTo>
                      <a:pt x="218" y="1"/>
                      <a:pt x="0" y="185"/>
                      <a:pt x="0" y="412"/>
                    </a:cubicBezTo>
                    <a:cubicBezTo>
                      <a:pt x="0" y="637"/>
                      <a:pt x="218" y="821"/>
                      <a:pt x="487" y="821"/>
                    </a:cubicBezTo>
                    <a:cubicBezTo>
                      <a:pt x="755" y="821"/>
                      <a:pt x="973" y="637"/>
                      <a:pt x="973" y="412"/>
                    </a:cubicBezTo>
                    <a:cubicBezTo>
                      <a:pt x="973" y="185"/>
                      <a:pt x="755" y="1"/>
                      <a:pt x="487"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 name="Google Shape;377;p15"/>
              <p:cNvSpPr/>
              <p:nvPr/>
            </p:nvSpPr>
            <p:spPr>
              <a:xfrm>
                <a:off x="1731319" y="3418906"/>
                <a:ext cx="974072" cy="880850"/>
              </a:xfrm>
              <a:custGeom>
                <a:rect b="b" l="l" r="r" t="t"/>
                <a:pathLst>
                  <a:path extrusionOk="0" h="10545" w="11661">
                    <a:moveTo>
                      <a:pt x="10762" y="1"/>
                    </a:moveTo>
                    <a:cubicBezTo>
                      <a:pt x="10735" y="1"/>
                      <a:pt x="10708" y="2"/>
                      <a:pt x="10681" y="4"/>
                    </a:cubicBezTo>
                    <a:cubicBezTo>
                      <a:pt x="7394" y="307"/>
                      <a:pt x="4655" y="1478"/>
                      <a:pt x="2756" y="3379"/>
                    </a:cubicBezTo>
                    <a:cubicBezTo>
                      <a:pt x="1069" y="5070"/>
                      <a:pt x="96" y="7299"/>
                      <a:pt x="14" y="9654"/>
                    </a:cubicBezTo>
                    <a:cubicBezTo>
                      <a:pt x="0" y="10130"/>
                      <a:pt x="372" y="10527"/>
                      <a:pt x="848" y="10545"/>
                    </a:cubicBezTo>
                    <a:lnTo>
                      <a:pt x="878" y="10545"/>
                    </a:lnTo>
                    <a:cubicBezTo>
                      <a:pt x="1341" y="10545"/>
                      <a:pt x="1722" y="10177"/>
                      <a:pt x="1740" y="9715"/>
                    </a:cubicBezTo>
                    <a:cubicBezTo>
                      <a:pt x="1851" y="6404"/>
                      <a:pt x="4304" y="2325"/>
                      <a:pt x="10837" y="1719"/>
                    </a:cubicBezTo>
                    <a:cubicBezTo>
                      <a:pt x="11314" y="1675"/>
                      <a:pt x="11661" y="1256"/>
                      <a:pt x="11616" y="783"/>
                    </a:cubicBezTo>
                    <a:cubicBezTo>
                      <a:pt x="11574" y="335"/>
                      <a:pt x="11200" y="1"/>
                      <a:pt x="1076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 name="Google Shape;378;p15"/>
              <p:cNvSpPr/>
              <p:nvPr/>
            </p:nvSpPr>
            <p:spPr>
              <a:xfrm>
                <a:off x="1391425" y="4235520"/>
                <a:ext cx="549393" cy="247006"/>
              </a:xfrm>
              <a:custGeom>
                <a:rect b="b" l="l" r="r" t="t"/>
                <a:pathLst>
                  <a:path extrusionOk="0" h="2957" w="6577">
                    <a:moveTo>
                      <a:pt x="3998" y="0"/>
                    </a:moveTo>
                    <a:cubicBezTo>
                      <a:pt x="0" y="2555"/>
                      <a:pt x="997" y="2956"/>
                      <a:pt x="997" y="2956"/>
                    </a:cubicBezTo>
                    <a:lnTo>
                      <a:pt x="5897" y="2950"/>
                    </a:lnTo>
                    <a:cubicBezTo>
                      <a:pt x="5897" y="2950"/>
                      <a:pt x="6577" y="1514"/>
                      <a:pt x="5894"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 name="Google Shape;379;p15"/>
              <p:cNvSpPr/>
              <p:nvPr/>
            </p:nvSpPr>
            <p:spPr>
              <a:xfrm>
                <a:off x="1451986" y="4439506"/>
                <a:ext cx="454500" cy="43019"/>
              </a:xfrm>
              <a:custGeom>
                <a:rect b="b" l="l" r="r" t="t"/>
                <a:pathLst>
                  <a:path extrusionOk="0" h="515" w="5441">
                    <a:moveTo>
                      <a:pt x="5440" y="0"/>
                    </a:moveTo>
                    <a:lnTo>
                      <a:pt x="232" y="4"/>
                    </a:lnTo>
                    <a:cubicBezTo>
                      <a:pt x="232" y="4"/>
                      <a:pt x="1" y="330"/>
                      <a:pt x="246" y="514"/>
                    </a:cubicBezTo>
                    <a:lnTo>
                      <a:pt x="5298" y="508"/>
                    </a:lnTo>
                    <a:lnTo>
                      <a:pt x="5440"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 name="Google Shape;380;p15"/>
              <p:cNvSpPr/>
              <p:nvPr/>
            </p:nvSpPr>
            <p:spPr>
              <a:xfrm>
                <a:off x="1471282" y="4337763"/>
                <a:ext cx="188449" cy="102077"/>
              </a:xfrm>
              <a:custGeom>
                <a:rect b="b" l="l" r="r" t="t"/>
                <a:pathLst>
                  <a:path extrusionOk="0" h="1222" w="2256">
                    <a:moveTo>
                      <a:pt x="1396" y="0"/>
                    </a:moveTo>
                    <a:cubicBezTo>
                      <a:pt x="1298" y="0"/>
                      <a:pt x="1232" y="17"/>
                      <a:pt x="1232" y="17"/>
                    </a:cubicBezTo>
                    <a:cubicBezTo>
                      <a:pt x="41" y="868"/>
                      <a:pt x="1" y="1222"/>
                      <a:pt x="1" y="1222"/>
                    </a:cubicBezTo>
                    <a:lnTo>
                      <a:pt x="2256" y="1222"/>
                    </a:lnTo>
                    <a:cubicBezTo>
                      <a:pt x="2226" y="140"/>
                      <a:pt x="1678" y="0"/>
                      <a:pt x="1396"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 name="Google Shape;381;p15"/>
              <p:cNvSpPr/>
              <p:nvPr/>
            </p:nvSpPr>
            <p:spPr>
              <a:xfrm>
                <a:off x="1773921" y="4321809"/>
                <a:ext cx="81110" cy="68330"/>
              </a:xfrm>
              <a:custGeom>
                <a:rect b="b" l="l" r="r" t="t"/>
                <a:pathLst>
                  <a:path extrusionOk="0" h="818" w="971">
                    <a:moveTo>
                      <a:pt x="484" y="1"/>
                    </a:moveTo>
                    <a:cubicBezTo>
                      <a:pt x="215" y="1"/>
                      <a:pt x="1" y="185"/>
                      <a:pt x="1" y="409"/>
                    </a:cubicBezTo>
                    <a:cubicBezTo>
                      <a:pt x="1" y="637"/>
                      <a:pt x="219" y="817"/>
                      <a:pt x="487" y="817"/>
                    </a:cubicBezTo>
                    <a:cubicBezTo>
                      <a:pt x="756" y="817"/>
                      <a:pt x="971" y="634"/>
                      <a:pt x="971" y="409"/>
                    </a:cubicBezTo>
                    <a:cubicBezTo>
                      <a:pt x="971" y="181"/>
                      <a:pt x="753" y="1"/>
                      <a:pt x="484"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 name="Google Shape;382;p15"/>
              <p:cNvSpPr/>
              <p:nvPr/>
            </p:nvSpPr>
            <p:spPr>
              <a:xfrm>
                <a:off x="2365080" y="2463796"/>
                <a:ext cx="707186" cy="1195684"/>
              </a:xfrm>
              <a:custGeom>
                <a:rect b="b" l="l" r="r" t="t"/>
                <a:pathLst>
                  <a:path extrusionOk="0" h="14314" w="8466">
                    <a:moveTo>
                      <a:pt x="3801" y="1"/>
                    </a:moveTo>
                    <a:cubicBezTo>
                      <a:pt x="1833" y="1"/>
                      <a:pt x="151" y="1595"/>
                      <a:pt x="1" y="3661"/>
                    </a:cubicBezTo>
                    <a:lnTo>
                      <a:pt x="242" y="10309"/>
                    </a:lnTo>
                    <a:cubicBezTo>
                      <a:pt x="460" y="12632"/>
                      <a:pt x="967" y="14113"/>
                      <a:pt x="3046" y="14262"/>
                    </a:cubicBezTo>
                    <a:lnTo>
                      <a:pt x="3794" y="14314"/>
                    </a:lnTo>
                    <a:cubicBezTo>
                      <a:pt x="5778" y="14096"/>
                      <a:pt x="6483" y="12908"/>
                      <a:pt x="7166" y="10802"/>
                    </a:cubicBezTo>
                    <a:lnTo>
                      <a:pt x="8312" y="4256"/>
                    </a:lnTo>
                    <a:cubicBezTo>
                      <a:pt x="8466" y="2099"/>
                      <a:pt x="6891" y="211"/>
                      <a:pt x="4812" y="65"/>
                    </a:cubicBezTo>
                    <a:lnTo>
                      <a:pt x="4063" y="10"/>
                    </a:lnTo>
                    <a:cubicBezTo>
                      <a:pt x="3975" y="4"/>
                      <a:pt x="3888" y="1"/>
                      <a:pt x="3801" y="1"/>
                    </a:cubicBezTo>
                    <a:close/>
                  </a:path>
                </a:pathLst>
              </a:custGeom>
              <a:solidFill>
                <a:srgbClr val="FFB8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 name="Google Shape;383;p15"/>
              <p:cNvSpPr/>
              <p:nvPr/>
            </p:nvSpPr>
            <p:spPr>
              <a:xfrm>
                <a:off x="2658697" y="2296146"/>
                <a:ext cx="157542" cy="293784"/>
              </a:xfrm>
              <a:custGeom>
                <a:rect b="b" l="l" r="r" t="t"/>
                <a:pathLst>
                  <a:path extrusionOk="0" h="3517" w="1886">
                    <a:moveTo>
                      <a:pt x="1013" y="1"/>
                    </a:moveTo>
                    <a:cubicBezTo>
                      <a:pt x="571" y="1"/>
                      <a:pt x="196" y="341"/>
                      <a:pt x="163" y="786"/>
                    </a:cubicBezTo>
                    <a:lnTo>
                      <a:pt x="34" y="2609"/>
                    </a:lnTo>
                    <a:cubicBezTo>
                      <a:pt x="0" y="3075"/>
                      <a:pt x="355" y="3480"/>
                      <a:pt x="817" y="3514"/>
                    </a:cubicBezTo>
                    <a:cubicBezTo>
                      <a:pt x="838" y="3515"/>
                      <a:pt x="858" y="3516"/>
                      <a:pt x="879" y="3516"/>
                    </a:cubicBezTo>
                    <a:cubicBezTo>
                      <a:pt x="1316" y="3516"/>
                      <a:pt x="1690" y="3174"/>
                      <a:pt x="1722" y="2731"/>
                    </a:cubicBezTo>
                    <a:lnTo>
                      <a:pt x="1851" y="908"/>
                    </a:lnTo>
                    <a:cubicBezTo>
                      <a:pt x="1886" y="445"/>
                      <a:pt x="1531" y="37"/>
                      <a:pt x="1069" y="3"/>
                    </a:cubicBezTo>
                    <a:cubicBezTo>
                      <a:pt x="1050" y="1"/>
                      <a:pt x="1032" y="1"/>
                      <a:pt x="1013" y="1"/>
                    </a:cubicBezTo>
                    <a:close/>
                  </a:path>
                </a:pathLst>
              </a:custGeom>
              <a:solidFill>
                <a:srgbClr val="FFB8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 name="Google Shape;384;p15"/>
              <p:cNvSpPr/>
              <p:nvPr/>
            </p:nvSpPr>
            <p:spPr>
              <a:xfrm>
                <a:off x="2645917" y="2408832"/>
                <a:ext cx="235979" cy="90466"/>
              </a:xfrm>
              <a:custGeom>
                <a:rect b="b" l="l" r="r" t="t"/>
                <a:pathLst>
                  <a:path extrusionOk="0" h="1083" w="2825">
                    <a:moveTo>
                      <a:pt x="269" y="117"/>
                    </a:moveTo>
                    <a:lnTo>
                      <a:pt x="0" y="685"/>
                    </a:lnTo>
                    <a:cubicBezTo>
                      <a:pt x="75" y="675"/>
                      <a:pt x="153" y="668"/>
                      <a:pt x="228" y="665"/>
                    </a:cubicBezTo>
                    <a:lnTo>
                      <a:pt x="269" y="117"/>
                    </a:lnTo>
                    <a:close/>
                    <a:moveTo>
                      <a:pt x="1973" y="1"/>
                    </a:moveTo>
                    <a:lnTo>
                      <a:pt x="1916" y="784"/>
                    </a:lnTo>
                    <a:cubicBezTo>
                      <a:pt x="2222" y="848"/>
                      <a:pt x="2518" y="947"/>
                      <a:pt x="2790" y="1083"/>
                    </a:cubicBezTo>
                    <a:cubicBezTo>
                      <a:pt x="2804" y="1073"/>
                      <a:pt x="2814" y="1066"/>
                      <a:pt x="2824" y="1056"/>
                    </a:cubicBezTo>
                    <a:lnTo>
                      <a:pt x="2066" y="8"/>
                    </a:lnTo>
                    <a:lnTo>
                      <a:pt x="1973"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 name="Google Shape;385;p15"/>
              <p:cNvSpPr/>
              <p:nvPr/>
            </p:nvSpPr>
            <p:spPr>
              <a:xfrm>
                <a:off x="2644747" y="2464297"/>
                <a:ext cx="234225" cy="71754"/>
              </a:xfrm>
              <a:custGeom>
                <a:rect b="b" l="l" r="r" t="t"/>
                <a:pathLst>
                  <a:path extrusionOk="0" h="859" w="2804">
                    <a:moveTo>
                      <a:pt x="242" y="1"/>
                    </a:moveTo>
                    <a:lnTo>
                      <a:pt x="242" y="1"/>
                    </a:lnTo>
                    <a:cubicBezTo>
                      <a:pt x="167" y="4"/>
                      <a:pt x="89" y="11"/>
                      <a:pt x="14" y="21"/>
                    </a:cubicBezTo>
                    <a:lnTo>
                      <a:pt x="1" y="48"/>
                    </a:lnTo>
                    <a:cubicBezTo>
                      <a:pt x="1" y="48"/>
                      <a:pt x="79" y="153"/>
                      <a:pt x="222" y="290"/>
                    </a:cubicBezTo>
                    <a:lnTo>
                      <a:pt x="242" y="1"/>
                    </a:lnTo>
                    <a:close/>
                    <a:moveTo>
                      <a:pt x="1930" y="120"/>
                    </a:moveTo>
                    <a:lnTo>
                      <a:pt x="1889" y="718"/>
                    </a:lnTo>
                    <a:cubicBezTo>
                      <a:pt x="1885" y="766"/>
                      <a:pt x="1875" y="814"/>
                      <a:pt x="1865" y="858"/>
                    </a:cubicBezTo>
                    <a:cubicBezTo>
                      <a:pt x="2158" y="807"/>
                      <a:pt x="2471" y="674"/>
                      <a:pt x="2804" y="419"/>
                    </a:cubicBezTo>
                    <a:cubicBezTo>
                      <a:pt x="2532" y="283"/>
                      <a:pt x="2236" y="184"/>
                      <a:pt x="1930" y="120"/>
                    </a:cubicBezTo>
                    <a:close/>
                  </a:path>
                </a:pathLst>
              </a:custGeom>
              <a:solidFill>
                <a:srgbClr val="F3A0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 name="Google Shape;386;p15"/>
              <p:cNvSpPr/>
              <p:nvPr/>
            </p:nvSpPr>
            <p:spPr>
              <a:xfrm>
                <a:off x="2663208" y="2399476"/>
                <a:ext cx="147602" cy="138831"/>
              </a:xfrm>
              <a:custGeom>
                <a:rect b="b" l="l" r="r" t="t"/>
                <a:pathLst>
                  <a:path extrusionOk="0" h="1662" w="1767">
                    <a:moveTo>
                      <a:pt x="171" y="1"/>
                    </a:moveTo>
                    <a:lnTo>
                      <a:pt x="62" y="229"/>
                    </a:lnTo>
                    <a:lnTo>
                      <a:pt x="21" y="777"/>
                    </a:lnTo>
                    <a:lnTo>
                      <a:pt x="1" y="1066"/>
                    </a:lnTo>
                    <a:cubicBezTo>
                      <a:pt x="263" y="1314"/>
                      <a:pt x="739" y="1661"/>
                      <a:pt x="1355" y="1661"/>
                    </a:cubicBezTo>
                    <a:cubicBezTo>
                      <a:pt x="1447" y="1661"/>
                      <a:pt x="1546" y="1651"/>
                      <a:pt x="1644" y="1634"/>
                    </a:cubicBezTo>
                    <a:cubicBezTo>
                      <a:pt x="1654" y="1590"/>
                      <a:pt x="1664" y="1542"/>
                      <a:pt x="1668" y="1494"/>
                    </a:cubicBezTo>
                    <a:lnTo>
                      <a:pt x="1709" y="896"/>
                    </a:lnTo>
                    <a:lnTo>
                      <a:pt x="1766" y="113"/>
                    </a:lnTo>
                    <a:lnTo>
                      <a:pt x="171" y="1"/>
                    </a:lnTo>
                    <a:close/>
                  </a:path>
                </a:pathLst>
              </a:custGeom>
              <a:solidFill>
                <a:srgbClr val="F3A0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 name="Google Shape;387;p15"/>
              <p:cNvSpPr/>
              <p:nvPr/>
            </p:nvSpPr>
            <p:spPr>
              <a:xfrm>
                <a:off x="2385295" y="3324932"/>
                <a:ext cx="578379" cy="334548"/>
              </a:xfrm>
              <a:custGeom>
                <a:rect b="b" l="l" r="r" t="t"/>
                <a:pathLst>
                  <a:path extrusionOk="0" h="4005" w="6924">
                    <a:moveTo>
                      <a:pt x="0" y="0"/>
                    </a:moveTo>
                    <a:lnTo>
                      <a:pt x="0" y="0"/>
                    </a:lnTo>
                    <a:cubicBezTo>
                      <a:pt x="218" y="2323"/>
                      <a:pt x="572" y="3858"/>
                      <a:pt x="2654" y="4005"/>
                    </a:cubicBezTo>
                    <a:lnTo>
                      <a:pt x="3552" y="4005"/>
                    </a:lnTo>
                    <a:cubicBezTo>
                      <a:pt x="5536" y="3787"/>
                      <a:pt x="6241" y="2599"/>
                      <a:pt x="6924" y="493"/>
                    </a:cubicBezTo>
                    <a:lnTo>
                      <a:pt x="0"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 name="Google Shape;388;p15"/>
              <p:cNvSpPr/>
              <p:nvPr/>
            </p:nvSpPr>
            <p:spPr>
              <a:xfrm>
                <a:off x="2865023" y="2464214"/>
                <a:ext cx="548558" cy="744191"/>
              </a:xfrm>
              <a:custGeom>
                <a:rect b="b" l="l" r="r" t="t"/>
                <a:pathLst>
                  <a:path extrusionOk="0" h="8909" w="6567">
                    <a:moveTo>
                      <a:pt x="2116" y="1"/>
                    </a:moveTo>
                    <a:cubicBezTo>
                      <a:pt x="1953" y="1"/>
                      <a:pt x="1789" y="54"/>
                      <a:pt x="1654" y="165"/>
                    </a:cubicBezTo>
                    <a:cubicBezTo>
                      <a:pt x="1341" y="420"/>
                      <a:pt x="1294" y="883"/>
                      <a:pt x="1548" y="1196"/>
                    </a:cubicBezTo>
                    <a:cubicBezTo>
                      <a:pt x="4444" y="4755"/>
                      <a:pt x="4672" y="6973"/>
                      <a:pt x="4481" y="7432"/>
                    </a:cubicBezTo>
                    <a:cubicBezTo>
                      <a:pt x="4018" y="7303"/>
                      <a:pt x="2613" y="5895"/>
                      <a:pt x="1521" y="2002"/>
                    </a:cubicBezTo>
                    <a:cubicBezTo>
                      <a:pt x="1431" y="1679"/>
                      <a:pt x="1138" y="1467"/>
                      <a:pt x="820" y="1467"/>
                    </a:cubicBezTo>
                    <a:cubicBezTo>
                      <a:pt x="754" y="1467"/>
                      <a:pt x="687" y="1476"/>
                      <a:pt x="620" y="1495"/>
                    </a:cubicBezTo>
                    <a:cubicBezTo>
                      <a:pt x="228" y="1604"/>
                      <a:pt x="0" y="2009"/>
                      <a:pt x="110" y="2397"/>
                    </a:cubicBezTo>
                    <a:cubicBezTo>
                      <a:pt x="1184" y="6231"/>
                      <a:pt x="2817" y="8722"/>
                      <a:pt x="4369" y="8899"/>
                    </a:cubicBezTo>
                    <a:cubicBezTo>
                      <a:pt x="4427" y="8905"/>
                      <a:pt x="4485" y="8909"/>
                      <a:pt x="4543" y="8909"/>
                    </a:cubicBezTo>
                    <a:cubicBezTo>
                      <a:pt x="5046" y="8909"/>
                      <a:pt x="5488" y="8643"/>
                      <a:pt x="5744" y="8181"/>
                    </a:cubicBezTo>
                    <a:cubicBezTo>
                      <a:pt x="6567" y="6674"/>
                      <a:pt x="5369" y="3571"/>
                      <a:pt x="2685" y="270"/>
                    </a:cubicBezTo>
                    <a:cubicBezTo>
                      <a:pt x="2540" y="93"/>
                      <a:pt x="2329" y="1"/>
                      <a:pt x="2116" y="1"/>
                    </a:cubicBezTo>
                    <a:close/>
                  </a:path>
                </a:pathLst>
              </a:custGeom>
              <a:solidFill>
                <a:srgbClr val="FFB8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 name="Google Shape;389;p15"/>
              <p:cNvSpPr/>
              <p:nvPr/>
            </p:nvSpPr>
            <p:spPr>
              <a:xfrm>
                <a:off x="2351214" y="2463796"/>
                <a:ext cx="819036" cy="998464"/>
              </a:xfrm>
              <a:custGeom>
                <a:rect b="b" l="l" r="r" t="t"/>
                <a:pathLst>
                  <a:path extrusionOk="0" h="11953" w="9805">
                    <a:moveTo>
                      <a:pt x="3284" y="0"/>
                    </a:moveTo>
                    <a:cubicBezTo>
                      <a:pt x="2439" y="126"/>
                      <a:pt x="1766" y="404"/>
                      <a:pt x="1371" y="724"/>
                    </a:cubicBezTo>
                    <a:cubicBezTo>
                      <a:pt x="1085" y="960"/>
                      <a:pt x="949" y="1330"/>
                      <a:pt x="782" y="1660"/>
                    </a:cubicBezTo>
                    <a:cubicBezTo>
                      <a:pt x="350" y="2527"/>
                      <a:pt x="0" y="3480"/>
                      <a:pt x="96" y="4443"/>
                    </a:cubicBezTo>
                    <a:lnTo>
                      <a:pt x="75" y="4402"/>
                    </a:lnTo>
                    <a:lnTo>
                      <a:pt x="75" y="4402"/>
                    </a:lnTo>
                    <a:cubicBezTo>
                      <a:pt x="112" y="6770"/>
                      <a:pt x="146" y="9142"/>
                      <a:pt x="184" y="11510"/>
                    </a:cubicBezTo>
                    <a:cubicBezTo>
                      <a:pt x="184" y="11567"/>
                      <a:pt x="187" y="11625"/>
                      <a:pt x="225" y="11666"/>
                    </a:cubicBezTo>
                    <a:cubicBezTo>
                      <a:pt x="262" y="11710"/>
                      <a:pt x="327" y="11721"/>
                      <a:pt x="388" y="11724"/>
                    </a:cubicBezTo>
                    <a:cubicBezTo>
                      <a:pt x="2500" y="11874"/>
                      <a:pt x="4623" y="11952"/>
                      <a:pt x="6743" y="11952"/>
                    </a:cubicBezTo>
                    <a:cubicBezTo>
                      <a:pt x="6889" y="11952"/>
                      <a:pt x="7046" y="11949"/>
                      <a:pt x="7165" y="11861"/>
                    </a:cubicBezTo>
                    <a:cubicBezTo>
                      <a:pt x="7305" y="11759"/>
                      <a:pt x="7349" y="11571"/>
                      <a:pt x="7383" y="11401"/>
                    </a:cubicBezTo>
                    <a:cubicBezTo>
                      <a:pt x="7635" y="10129"/>
                      <a:pt x="7883" y="8852"/>
                      <a:pt x="8135" y="7580"/>
                    </a:cubicBezTo>
                    <a:cubicBezTo>
                      <a:pt x="8148" y="7581"/>
                      <a:pt x="8161" y="7581"/>
                      <a:pt x="8174" y="7581"/>
                    </a:cubicBezTo>
                    <a:cubicBezTo>
                      <a:pt x="8881" y="7581"/>
                      <a:pt x="9804" y="6531"/>
                      <a:pt x="9751" y="6277"/>
                    </a:cubicBezTo>
                    <a:cubicBezTo>
                      <a:pt x="9680" y="5941"/>
                      <a:pt x="9547" y="5848"/>
                      <a:pt x="9462" y="5573"/>
                    </a:cubicBezTo>
                    <a:cubicBezTo>
                      <a:pt x="9207" y="4736"/>
                      <a:pt x="8948" y="3902"/>
                      <a:pt x="8693" y="3066"/>
                    </a:cubicBezTo>
                    <a:cubicBezTo>
                      <a:pt x="8604" y="2780"/>
                      <a:pt x="8513" y="2487"/>
                      <a:pt x="8373" y="2221"/>
                    </a:cubicBezTo>
                    <a:cubicBezTo>
                      <a:pt x="7931" y="1392"/>
                      <a:pt x="7339" y="894"/>
                      <a:pt x="6509" y="449"/>
                    </a:cubicBezTo>
                    <a:lnTo>
                      <a:pt x="6352" y="398"/>
                    </a:lnTo>
                    <a:cubicBezTo>
                      <a:pt x="6335" y="745"/>
                      <a:pt x="5934" y="1004"/>
                      <a:pt x="5631" y="1174"/>
                    </a:cubicBezTo>
                    <a:cubicBezTo>
                      <a:pt x="5386" y="1311"/>
                      <a:pt x="5104" y="1366"/>
                      <a:pt x="4823" y="1366"/>
                    </a:cubicBezTo>
                    <a:cubicBezTo>
                      <a:pt x="4756" y="1366"/>
                      <a:pt x="4690" y="1363"/>
                      <a:pt x="4623" y="1357"/>
                    </a:cubicBezTo>
                    <a:cubicBezTo>
                      <a:pt x="4199" y="1320"/>
                      <a:pt x="3746" y="1150"/>
                      <a:pt x="3538" y="776"/>
                    </a:cubicBezTo>
                    <a:cubicBezTo>
                      <a:pt x="3395" y="520"/>
                      <a:pt x="3416" y="261"/>
                      <a:pt x="328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 name="Google Shape;390;p15"/>
              <p:cNvSpPr/>
              <p:nvPr/>
            </p:nvSpPr>
            <p:spPr>
              <a:xfrm>
                <a:off x="2897099" y="2416517"/>
                <a:ext cx="173664" cy="144511"/>
              </a:xfrm>
              <a:custGeom>
                <a:rect b="b" l="l" r="r" t="t"/>
                <a:pathLst>
                  <a:path extrusionOk="0" h="1730" w="2079">
                    <a:moveTo>
                      <a:pt x="1162" y="0"/>
                    </a:moveTo>
                    <a:cubicBezTo>
                      <a:pt x="886" y="0"/>
                      <a:pt x="624" y="173"/>
                      <a:pt x="569" y="447"/>
                    </a:cubicBezTo>
                    <a:cubicBezTo>
                      <a:pt x="443" y="457"/>
                      <a:pt x="324" y="498"/>
                      <a:pt x="222" y="587"/>
                    </a:cubicBezTo>
                    <a:cubicBezTo>
                      <a:pt x="175" y="627"/>
                      <a:pt x="144" y="685"/>
                      <a:pt x="130" y="746"/>
                    </a:cubicBezTo>
                    <a:cubicBezTo>
                      <a:pt x="86" y="783"/>
                      <a:pt x="52" y="835"/>
                      <a:pt x="38" y="903"/>
                    </a:cubicBezTo>
                    <a:lnTo>
                      <a:pt x="28" y="967"/>
                    </a:lnTo>
                    <a:cubicBezTo>
                      <a:pt x="1" y="1127"/>
                      <a:pt x="52" y="1243"/>
                      <a:pt x="178" y="1338"/>
                    </a:cubicBezTo>
                    <a:cubicBezTo>
                      <a:pt x="188" y="1342"/>
                      <a:pt x="195" y="1348"/>
                      <a:pt x="202" y="1355"/>
                    </a:cubicBezTo>
                    <a:cubicBezTo>
                      <a:pt x="236" y="1381"/>
                      <a:pt x="277" y="1392"/>
                      <a:pt x="320" y="1392"/>
                    </a:cubicBezTo>
                    <a:cubicBezTo>
                      <a:pt x="366" y="1392"/>
                      <a:pt x="413" y="1380"/>
                      <a:pt x="453" y="1362"/>
                    </a:cubicBezTo>
                    <a:cubicBezTo>
                      <a:pt x="750" y="1471"/>
                      <a:pt x="1025" y="1617"/>
                      <a:pt x="1324" y="1722"/>
                    </a:cubicBezTo>
                    <a:cubicBezTo>
                      <a:pt x="1338" y="1727"/>
                      <a:pt x="1350" y="1729"/>
                      <a:pt x="1362" y="1729"/>
                    </a:cubicBezTo>
                    <a:cubicBezTo>
                      <a:pt x="1448" y="1729"/>
                      <a:pt x="1497" y="1621"/>
                      <a:pt x="1461" y="1546"/>
                    </a:cubicBezTo>
                    <a:cubicBezTo>
                      <a:pt x="1403" y="1427"/>
                      <a:pt x="1328" y="1325"/>
                      <a:pt x="1246" y="1229"/>
                    </a:cubicBezTo>
                    <a:lnTo>
                      <a:pt x="1246" y="1229"/>
                    </a:lnTo>
                    <a:cubicBezTo>
                      <a:pt x="1351" y="1264"/>
                      <a:pt x="1461" y="1294"/>
                      <a:pt x="1569" y="1328"/>
                    </a:cubicBezTo>
                    <a:cubicBezTo>
                      <a:pt x="1580" y="1331"/>
                      <a:pt x="1590" y="1332"/>
                      <a:pt x="1600" y="1332"/>
                    </a:cubicBezTo>
                    <a:cubicBezTo>
                      <a:pt x="1676" y="1332"/>
                      <a:pt x="1740" y="1257"/>
                      <a:pt x="1719" y="1179"/>
                    </a:cubicBezTo>
                    <a:cubicBezTo>
                      <a:pt x="1672" y="1001"/>
                      <a:pt x="1587" y="872"/>
                      <a:pt x="1474" y="770"/>
                    </a:cubicBezTo>
                    <a:lnTo>
                      <a:pt x="1474" y="770"/>
                    </a:lnTo>
                    <a:cubicBezTo>
                      <a:pt x="1502" y="787"/>
                      <a:pt x="1529" y="804"/>
                      <a:pt x="1552" y="818"/>
                    </a:cubicBezTo>
                    <a:cubicBezTo>
                      <a:pt x="1689" y="906"/>
                      <a:pt x="1791" y="984"/>
                      <a:pt x="1951" y="1019"/>
                    </a:cubicBezTo>
                    <a:cubicBezTo>
                      <a:pt x="1958" y="1020"/>
                      <a:pt x="1965" y="1020"/>
                      <a:pt x="1972" y="1020"/>
                    </a:cubicBezTo>
                    <a:cubicBezTo>
                      <a:pt x="2035" y="1020"/>
                      <a:pt x="2078" y="967"/>
                      <a:pt x="2066" y="899"/>
                    </a:cubicBezTo>
                    <a:cubicBezTo>
                      <a:pt x="2012" y="556"/>
                      <a:pt x="1698" y="144"/>
                      <a:pt x="1362" y="31"/>
                    </a:cubicBezTo>
                    <a:cubicBezTo>
                      <a:pt x="1296" y="10"/>
                      <a:pt x="1229" y="0"/>
                      <a:pt x="1162" y="0"/>
                    </a:cubicBezTo>
                    <a:close/>
                  </a:path>
                </a:pathLst>
              </a:custGeom>
              <a:solidFill>
                <a:srgbClr val="FFB8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 name="Google Shape;391;p15"/>
              <p:cNvSpPr/>
              <p:nvPr/>
            </p:nvSpPr>
            <p:spPr>
              <a:xfrm>
                <a:off x="2389555" y="2866005"/>
                <a:ext cx="404214" cy="267220"/>
              </a:xfrm>
              <a:custGeom>
                <a:rect b="b" l="l" r="r" t="t"/>
                <a:pathLst>
                  <a:path extrusionOk="0" h="3199" w="4839">
                    <a:moveTo>
                      <a:pt x="4729" y="0"/>
                    </a:moveTo>
                    <a:cubicBezTo>
                      <a:pt x="4563" y="0"/>
                      <a:pt x="3938" y="171"/>
                      <a:pt x="3648" y="278"/>
                    </a:cubicBezTo>
                    <a:cubicBezTo>
                      <a:pt x="3588" y="301"/>
                      <a:pt x="2442" y="855"/>
                      <a:pt x="2325" y="855"/>
                    </a:cubicBezTo>
                    <a:cubicBezTo>
                      <a:pt x="2322" y="855"/>
                      <a:pt x="2319" y="854"/>
                      <a:pt x="2317" y="853"/>
                    </a:cubicBezTo>
                    <a:cubicBezTo>
                      <a:pt x="1967" y="615"/>
                      <a:pt x="1538" y="424"/>
                      <a:pt x="1072" y="305"/>
                    </a:cubicBezTo>
                    <a:cubicBezTo>
                      <a:pt x="895" y="261"/>
                      <a:pt x="711" y="227"/>
                      <a:pt x="524" y="223"/>
                    </a:cubicBezTo>
                    <a:cubicBezTo>
                      <a:pt x="337" y="223"/>
                      <a:pt x="143" y="258"/>
                      <a:pt x="0" y="339"/>
                    </a:cubicBezTo>
                    <a:lnTo>
                      <a:pt x="147" y="360"/>
                    </a:lnTo>
                    <a:cubicBezTo>
                      <a:pt x="262" y="458"/>
                      <a:pt x="347" y="574"/>
                      <a:pt x="388" y="697"/>
                    </a:cubicBezTo>
                    <a:cubicBezTo>
                      <a:pt x="422" y="788"/>
                      <a:pt x="433" y="884"/>
                      <a:pt x="453" y="979"/>
                    </a:cubicBezTo>
                    <a:cubicBezTo>
                      <a:pt x="494" y="1173"/>
                      <a:pt x="586" y="1363"/>
                      <a:pt x="674" y="1550"/>
                    </a:cubicBezTo>
                    <a:cubicBezTo>
                      <a:pt x="857" y="1938"/>
                      <a:pt x="1041" y="2323"/>
                      <a:pt x="1229" y="2711"/>
                    </a:cubicBezTo>
                    <a:cubicBezTo>
                      <a:pt x="1273" y="2806"/>
                      <a:pt x="1317" y="2902"/>
                      <a:pt x="1396" y="2990"/>
                    </a:cubicBezTo>
                    <a:cubicBezTo>
                      <a:pt x="1470" y="3075"/>
                      <a:pt x="1583" y="3150"/>
                      <a:pt x="1722" y="3183"/>
                    </a:cubicBezTo>
                    <a:cubicBezTo>
                      <a:pt x="1764" y="3193"/>
                      <a:pt x="1808" y="3199"/>
                      <a:pt x="1852" y="3199"/>
                    </a:cubicBezTo>
                    <a:cubicBezTo>
                      <a:pt x="1883" y="3199"/>
                      <a:pt x="1914" y="3196"/>
                      <a:pt x="1943" y="3191"/>
                    </a:cubicBezTo>
                    <a:cubicBezTo>
                      <a:pt x="2001" y="3180"/>
                      <a:pt x="2052" y="3160"/>
                      <a:pt x="2099" y="3136"/>
                    </a:cubicBezTo>
                    <a:cubicBezTo>
                      <a:pt x="2317" y="3020"/>
                      <a:pt x="2457" y="2844"/>
                      <a:pt x="2528" y="2663"/>
                    </a:cubicBezTo>
                    <a:cubicBezTo>
                      <a:pt x="2600" y="2483"/>
                      <a:pt x="2606" y="2292"/>
                      <a:pt x="2610" y="2105"/>
                    </a:cubicBezTo>
                    <a:cubicBezTo>
                      <a:pt x="2613" y="1785"/>
                      <a:pt x="4838" y="325"/>
                      <a:pt x="4770" y="13"/>
                    </a:cubicBezTo>
                    <a:cubicBezTo>
                      <a:pt x="4769" y="4"/>
                      <a:pt x="4754" y="0"/>
                      <a:pt x="4729"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 name="Google Shape;392;p15"/>
              <p:cNvSpPr/>
              <p:nvPr/>
            </p:nvSpPr>
            <p:spPr>
              <a:xfrm>
                <a:off x="2577086" y="2857067"/>
                <a:ext cx="372722" cy="366457"/>
              </a:xfrm>
              <a:custGeom>
                <a:rect b="b" l="l" r="r" t="t"/>
                <a:pathLst>
                  <a:path extrusionOk="0" h="4387" w="4462">
                    <a:moveTo>
                      <a:pt x="2608" y="0"/>
                    </a:moveTo>
                    <a:cubicBezTo>
                      <a:pt x="2602" y="0"/>
                      <a:pt x="2596" y="0"/>
                      <a:pt x="2590" y="0"/>
                    </a:cubicBezTo>
                    <a:cubicBezTo>
                      <a:pt x="2461" y="8"/>
                      <a:pt x="2348" y="58"/>
                      <a:pt x="2243" y="110"/>
                    </a:cubicBezTo>
                    <a:cubicBezTo>
                      <a:pt x="1498" y="473"/>
                      <a:pt x="749" y="837"/>
                      <a:pt x="5" y="1202"/>
                    </a:cubicBezTo>
                    <a:lnTo>
                      <a:pt x="1" y="1208"/>
                    </a:lnTo>
                    <a:cubicBezTo>
                      <a:pt x="402" y="2233"/>
                      <a:pt x="617" y="3196"/>
                      <a:pt x="1018" y="4220"/>
                    </a:cubicBezTo>
                    <a:cubicBezTo>
                      <a:pt x="1029" y="4250"/>
                      <a:pt x="1042" y="4281"/>
                      <a:pt x="1073" y="4308"/>
                    </a:cubicBezTo>
                    <a:cubicBezTo>
                      <a:pt x="1136" y="4357"/>
                      <a:pt x="1337" y="4386"/>
                      <a:pt x="1491" y="4386"/>
                    </a:cubicBezTo>
                    <a:cubicBezTo>
                      <a:pt x="1552" y="4386"/>
                      <a:pt x="1606" y="4382"/>
                      <a:pt x="1641" y="4372"/>
                    </a:cubicBezTo>
                    <a:cubicBezTo>
                      <a:pt x="2450" y="4158"/>
                      <a:pt x="3219" y="3920"/>
                      <a:pt x="4287" y="3634"/>
                    </a:cubicBezTo>
                    <a:cubicBezTo>
                      <a:pt x="4339" y="3621"/>
                      <a:pt x="4394" y="3604"/>
                      <a:pt x="4424" y="3573"/>
                    </a:cubicBezTo>
                    <a:cubicBezTo>
                      <a:pt x="4461" y="3532"/>
                      <a:pt x="4444" y="3478"/>
                      <a:pt x="4424" y="3430"/>
                    </a:cubicBezTo>
                    <a:cubicBezTo>
                      <a:pt x="4308" y="3161"/>
                      <a:pt x="4196" y="2893"/>
                      <a:pt x="4080" y="2624"/>
                    </a:cubicBezTo>
                    <a:cubicBezTo>
                      <a:pt x="3709" y="1828"/>
                      <a:pt x="3522" y="1212"/>
                      <a:pt x="3152" y="416"/>
                    </a:cubicBezTo>
                    <a:cubicBezTo>
                      <a:pt x="3061" y="229"/>
                      <a:pt x="2896" y="0"/>
                      <a:pt x="2608"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 name="Google Shape;393;p15"/>
              <p:cNvSpPr/>
              <p:nvPr/>
            </p:nvSpPr>
            <p:spPr>
              <a:xfrm>
                <a:off x="2374185" y="2888391"/>
                <a:ext cx="302805" cy="329953"/>
              </a:xfrm>
              <a:custGeom>
                <a:rect b="b" l="l" r="r" t="t"/>
                <a:pathLst>
                  <a:path extrusionOk="0" h="3950" w="3625">
                    <a:moveTo>
                      <a:pt x="0" y="0"/>
                    </a:moveTo>
                    <a:cubicBezTo>
                      <a:pt x="324" y="1109"/>
                      <a:pt x="644" y="2215"/>
                      <a:pt x="967" y="3324"/>
                    </a:cubicBezTo>
                    <a:cubicBezTo>
                      <a:pt x="980" y="3372"/>
                      <a:pt x="997" y="3419"/>
                      <a:pt x="1041" y="3453"/>
                    </a:cubicBezTo>
                    <a:cubicBezTo>
                      <a:pt x="1093" y="3491"/>
                      <a:pt x="1164" y="3504"/>
                      <a:pt x="1236" y="3518"/>
                    </a:cubicBezTo>
                    <a:cubicBezTo>
                      <a:pt x="2029" y="3667"/>
                      <a:pt x="2825" y="3814"/>
                      <a:pt x="3624" y="3950"/>
                    </a:cubicBezTo>
                    <a:lnTo>
                      <a:pt x="2470" y="789"/>
                    </a:lnTo>
                    <a:cubicBezTo>
                      <a:pt x="1899" y="371"/>
                      <a:pt x="583" y="164"/>
                      <a:pt x="171"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 name="Google Shape;394;p15"/>
              <p:cNvSpPr/>
              <p:nvPr/>
            </p:nvSpPr>
            <p:spPr>
              <a:xfrm>
                <a:off x="1965240" y="2554095"/>
                <a:ext cx="617138" cy="669680"/>
              </a:xfrm>
              <a:custGeom>
                <a:rect b="b" l="l" r="r" t="t"/>
                <a:pathLst>
                  <a:path extrusionOk="0" h="8017" w="7388">
                    <a:moveTo>
                      <a:pt x="6555" y="0"/>
                    </a:moveTo>
                    <a:cubicBezTo>
                      <a:pt x="6412" y="0"/>
                      <a:pt x="6267" y="42"/>
                      <a:pt x="6139" y="130"/>
                    </a:cubicBezTo>
                    <a:cubicBezTo>
                      <a:pt x="4318" y="1379"/>
                      <a:pt x="1" y="5488"/>
                      <a:pt x="1083" y="7353"/>
                    </a:cubicBezTo>
                    <a:cubicBezTo>
                      <a:pt x="1341" y="7792"/>
                      <a:pt x="1766" y="8016"/>
                      <a:pt x="2399" y="8016"/>
                    </a:cubicBezTo>
                    <a:cubicBezTo>
                      <a:pt x="3270" y="8016"/>
                      <a:pt x="4539" y="7595"/>
                      <a:pt x="6305" y="6738"/>
                    </a:cubicBezTo>
                    <a:cubicBezTo>
                      <a:pt x="6669" y="6560"/>
                      <a:pt x="6822" y="6121"/>
                      <a:pt x="6645" y="5758"/>
                    </a:cubicBezTo>
                    <a:cubicBezTo>
                      <a:pt x="6518" y="5496"/>
                      <a:pt x="6256" y="5344"/>
                      <a:pt x="5984" y="5344"/>
                    </a:cubicBezTo>
                    <a:cubicBezTo>
                      <a:pt x="5877" y="5344"/>
                      <a:pt x="5768" y="5367"/>
                      <a:pt x="5665" y="5417"/>
                    </a:cubicBezTo>
                    <a:cubicBezTo>
                      <a:pt x="3630" y="6406"/>
                      <a:pt x="2758" y="6548"/>
                      <a:pt x="2433" y="6548"/>
                    </a:cubicBezTo>
                    <a:cubicBezTo>
                      <a:pt x="2416" y="6548"/>
                      <a:pt x="2400" y="6547"/>
                      <a:pt x="2386" y="6547"/>
                    </a:cubicBezTo>
                    <a:cubicBezTo>
                      <a:pt x="2447" y="6251"/>
                      <a:pt x="2757" y="5529"/>
                      <a:pt x="3757" y="4329"/>
                    </a:cubicBezTo>
                    <a:cubicBezTo>
                      <a:pt x="4702" y="3192"/>
                      <a:pt x="5935" y="2046"/>
                      <a:pt x="6968" y="1338"/>
                    </a:cubicBezTo>
                    <a:cubicBezTo>
                      <a:pt x="7302" y="1110"/>
                      <a:pt x="7387" y="654"/>
                      <a:pt x="7159" y="320"/>
                    </a:cubicBezTo>
                    <a:cubicBezTo>
                      <a:pt x="7018" y="112"/>
                      <a:pt x="6789" y="0"/>
                      <a:pt x="6555" y="0"/>
                    </a:cubicBezTo>
                    <a:close/>
                  </a:path>
                </a:pathLst>
              </a:custGeom>
              <a:solidFill>
                <a:srgbClr val="FFB8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 name="Google Shape;395;p15"/>
              <p:cNvSpPr/>
              <p:nvPr/>
            </p:nvSpPr>
            <p:spPr>
              <a:xfrm>
                <a:off x="2375605" y="2970253"/>
                <a:ext cx="38508" cy="73592"/>
              </a:xfrm>
              <a:custGeom>
                <a:rect b="b" l="l" r="r" t="t"/>
                <a:pathLst>
                  <a:path extrusionOk="0" h="881" w="461">
                    <a:moveTo>
                      <a:pt x="169" y="0"/>
                    </a:moveTo>
                    <a:cubicBezTo>
                      <a:pt x="112" y="0"/>
                      <a:pt x="59" y="32"/>
                      <a:pt x="45" y="105"/>
                    </a:cubicBezTo>
                    <a:cubicBezTo>
                      <a:pt x="0" y="333"/>
                      <a:pt x="24" y="575"/>
                      <a:pt x="65" y="803"/>
                    </a:cubicBezTo>
                    <a:cubicBezTo>
                      <a:pt x="72" y="837"/>
                      <a:pt x="106" y="867"/>
                      <a:pt x="137" y="874"/>
                    </a:cubicBezTo>
                    <a:cubicBezTo>
                      <a:pt x="148" y="878"/>
                      <a:pt x="159" y="881"/>
                      <a:pt x="170" y="881"/>
                    </a:cubicBezTo>
                    <a:cubicBezTo>
                      <a:pt x="179" y="881"/>
                      <a:pt x="189" y="879"/>
                      <a:pt x="198" y="874"/>
                    </a:cubicBezTo>
                    <a:cubicBezTo>
                      <a:pt x="205" y="871"/>
                      <a:pt x="212" y="867"/>
                      <a:pt x="215" y="864"/>
                    </a:cubicBezTo>
                    <a:cubicBezTo>
                      <a:pt x="239" y="850"/>
                      <a:pt x="253" y="826"/>
                      <a:pt x="259" y="803"/>
                    </a:cubicBezTo>
                    <a:cubicBezTo>
                      <a:pt x="273" y="809"/>
                      <a:pt x="289" y="812"/>
                      <a:pt x="304" y="812"/>
                    </a:cubicBezTo>
                    <a:cubicBezTo>
                      <a:pt x="340" y="812"/>
                      <a:pt x="376" y="795"/>
                      <a:pt x="396" y="762"/>
                    </a:cubicBezTo>
                    <a:cubicBezTo>
                      <a:pt x="460" y="660"/>
                      <a:pt x="426" y="555"/>
                      <a:pt x="409" y="442"/>
                    </a:cubicBezTo>
                    <a:cubicBezTo>
                      <a:pt x="396" y="323"/>
                      <a:pt x="368" y="214"/>
                      <a:pt x="327" y="105"/>
                    </a:cubicBezTo>
                    <a:cubicBezTo>
                      <a:pt x="302" y="40"/>
                      <a:pt x="233" y="0"/>
                      <a:pt x="169" y="0"/>
                    </a:cubicBezTo>
                    <a:close/>
                  </a:path>
                </a:pathLst>
              </a:custGeom>
              <a:solidFill>
                <a:srgbClr val="FFB8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 name="Google Shape;396;p15"/>
              <p:cNvSpPr/>
              <p:nvPr/>
            </p:nvSpPr>
            <p:spPr>
              <a:xfrm>
                <a:off x="2403171" y="2983869"/>
                <a:ext cx="178258" cy="138998"/>
              </a:xfrm>
              <a:custGeom>
                <a:rect b="b" l="l" r="r" t="t"/>
                <a:pathLst>
                  <a:path extrusionOk="0" h="1664" w="2134">
                    <a:moveTo>
                      <a:pt x="1169" y="0"/>
                    </a:moveTo>
                    <a:cubicBezTo>
                      <a:pt x="961" y="0"/>
                      <a:pt x="772" y="175"/>
                      <a:pt x="623" y="313"/>
                    </a:cubicBezTo>
                    <a:cubicBezTo>
                      <a:pt x="426" y="494"/>
                      <a:pt x="253" y="681"/>
                      <a:pt x="110" y="905"/>
                    </a:cubicBezTo>
                    <a:cubicBezTo>
                      <a:pt x="0" y="1078"/>
                      <a:pt x="113" y="1228"/>
                      <a:pt x="266" y="1269"/>
                    </a:cubicBezTo>
                    <a:cubicBezTo>
                      <a:pt x="270" y="1303"/>
                      <a:pt x="283" y="1337"/>
                      <a:pt x="300" y="1371"/>
                    </a:cubicBezTo>
                    <a:cubicBezTo>
                      <a:pt x="307" y="1384"/>
                      <a:pt x="317" y="1395"/>
                      <a:pt x="327" y="1409"/>
                    </a:cubicBezTo>
                    <a:cubicBezTo>
                      <a:pt x="294" y="1504"/>
                      <a:pt x="334" y="1609"/>
                      <a:pt x="440" y="1640"/>
                    </a:cubicBezTo>
                    <a:cubicBezTo>
                      <a:pt x="493" y="1656"/>
                      <a:pt x="545" y="1663"/>
                      <a:pt x="596" y="1663"/>
                    </a:cubicBezTo>
                    <a:cubicBezTo>
                      <a:pt x="811" y="1663"/>
                      <a:pt x="1005" y="1538"/>
                      <a:pt x="1209" y="1453"/>
                    </a:cubicBezTo>
                    <a:cubicBezTo>
                      <a:pt x="1491" y="1334"/>
                      <a:pt x="1753" y="1180"/>
                      <a:pt x="2025" y="1042"/>
                    </a:cubicBezTo>
                    <a:cubicBezTo>
                      <a:pt x="2133" y="989"/>
                      <a:pt x="2093" y="792"/>
                      <a:pt x="1971" y="792"/>
                    </a:cubicBezTo>
                    <a:cubicBezTo>
                      <a:pt x="1967" y="792"/>
                      <a:pt x="1962" y="792"/>
                      <a:pt x="1957" y="792"/>
                    </a:cubicBezTo>
                    <a:cubicBezTo>
                      <a:pt x="1811" y="810"/>
                      <a:pt x="1668" y="830"/>
                      <a:pt x="1525" y="854"/>
                    </a:cubicBezTo>
                    <a:cubicBezTo>
                      <a:pt x="1620" y="756"/>
                      <a:pt x="1702" y="650"/>
                      <a:pt x="1760" y="531"/>
                    </a:cubicBezTo>
                    <a:cubicBezTo>
                      <a:pt x="1799" y="453"/>
                      <a:pt x="1757" y="329"/>
                      <a:pt x="1660" y="329"/>
                    </a:cubicBezTo>
                    <a:cubicBezTo>
                      <a:pt x="1655" y="329"/>
                      <a:pt x="1649" y="330"/>
                      <a:pt x="1644" y="330"/>
                    </a:cubicBezTo>
                    <a:cubicBezTo>
                      <a:pt x="1501" y="343"/>
                      <a:pt x="1362" y="388"/>
                      <a:pt x="1229" y="450"/>
                    </a:cubicBezTo>
                    <a:cubicBezTo>
                      <a:pt x="1297" y="351"/>
                      <a:pt x="1341" y="249"/>
                      <a:pt x="1331" y="153"/>
                    </a:cubicBezTo>
                    <a:cubicBezTo>
                      <a:pt x="1324" y="92"/>
                      <a:pt x="1291" y="13"/>
                      <a:pt x="1219" y="4"/>
                    </a:cubicBezTo>
                    <a:cubicBezTo>
                      <a:pt x="1202" y="1"/>
                      <a:pt x="1186" y="0"/>
                      <a:pt x="1169" y="0"/>
                    </a:cubicBezTo>
                    <a:close/>
                  </a:path>
                </a:pathLst>
              </a:custGeom>
              <a:solidFill>
                <a:srgbClr val="FFB8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 name="Google Shape;397;p15"/>
              <p:cNvSpPr/>
              <p:nvPr/>
            </p:nvSpPr>
            <p:spPr>
              <a:xfrm>
                <a:off x="2242317" y="2523104"/>
                <a:ext cx="349333" cy="359023"/>
              </a:xfrm>
              <a:custGeom>
                <a:rect b="b" l="l" r="r" t="t"/>
                <a:pathLst>
                  <a:path extrusionOk="0" h="4298" w="4182">
                    <a:moveTo>
                      <a:pt x="2835" y="0"/>
                    </a:moveTo>
                    <a:cubicBezTo>
                      <a:pt x="2811" y="0"/>
                      <a:pt x="2789" y="4"/>
                      <a:pt x="2770" y="14"/>
                    </a:cubicBezTo>
                    <a:cubicBezTo>
                      <a:pt x="1937" y="470"/>
                      <a:pt x="1338" y="1297"/>
                      <a:pt x="650" y="1951"/>
                    </a:cubicBezTo>
                    <a:cubicBezTo>
                      <a:pt x="399" y="2189"/>
                      <a:pt x="134" y="2450"/>
                      <a:pt x="62" y="2791"/>
                    </a:cubicBezTo>
                    <a:cubicBezTo>
                      <a:pt x="1" y="3090"/>
                      <a:pt x="107" y="3406"/>
                      <a:pt x="290" y="3651"/>
                    </a:cubicBezTo>
                    <a:cubicBezTo>
                      <a:pt x="474" y="3896"/>
                      <a:pt x="729" y="4077"/>
                      <a:pt x="994" y="4230"/>
                    </a:cubicBezTo>
                    <a:cubicBezTo>
                      <a:pt x="1054" y="4264"/>
                      <a:pt x="1124" y="4298"/>
                      <a:pt x="1192" y="4298"/>
                    </a:cubicBezTo>
                    <a:cubicBezTo>
                      <a:pt x="1213" y="4298"/>
                      <a:pt x="1233" y="4295"/>
                      <a:pt x="1253" y="4287"/>
                    </a:cubicBezTo>
                    <a:cubicBezTo>
                      <a:pt x="1297" y="4271"/>
                      <a:pt x="1331" y="4240"/>
                      <a:pt x="1365" y="4206"/>
                    </a:cubicBezTo>
                    <a:cubicBezTo>
                      <a:pt x="2035" y="3557"/>
                      <a:pt x="2702" y="2907"/>
                      <a:pt x="3373" y="2257"/>
                    </a:cubicBezTo>
                    <a:cubicBezTo>
                      <a:pt x="3665" y="1968"/>
                      <a:pt x="3971" y="1661"/>
                      <a:pt x="4077" y="1263"/>
                    </a:cubicBezTo>
                    <a:cubicBezTo>
                      <a:pt x="4182" y="870"/>
                      <a:pt x="3990" y="365"/>
                      <a:pt x="3588" y="281"/>
                    </a:cubicBezTo>
                    <a:lnTo>
                      <a:pt x="3588" y="281"/>
                    </a:lnTo>
                    <a:cubicBezTo>
                      <a:pt x="3480" y="163"/>
                      <a:pt x="3351" y="75"/>
                      <a:pt x="3197" y="75"/>
                    </a:cubicBezTo>
                    <a:cubicBezTo>
                      <a:pt x="3192" y="75"/>
                      <a:pt x="3187" y="76"/>
                      <a:pt x="3182" y="76"/>
                    </a:cubicBezTo>
                    <a:cubicBezTo>
                      <a:pt x="3180" y="76"/>
                      <a:pt x="3179" y="76"/>
                      <a:pt x="3177" y="76"/>
                    </a:cubicBezTo>
                    <a:cubicBezTo>
                      <a:pt x="3086" y="76"/>
                      <a:pt x="2939" y="0"/>
                      <a:pt x="283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 name="Google Shape;398;p15"/>
              <p:cNvSpPr/>
              <p:nvPr/>
            </p:nvSpPr>
            <p:spPr>
              <a:xfrm>
                <a:off x="2452622" y="2199583"/>
                <a:ext cx="164643" cy="145430"/>
              </a:xfrm>
              <a:custGeom>
                <a:rect b="b" l="l" r="r" t="t"/>
                <a:pathLst>
                  <a:path extrusionOk="0" h="1741" w="1971">
                    <a:moveTo>
                      <a:pt x="986" y="1"/>
                    </a:moveTo>
                    <a:cubicBezTo>
                      <a:pt x="639" y="1"/>
                      <a:pt x="311" y="212"/>
                      <a:pt x="178" y="557"/>
                    </a:cubicBezTo>
                    <a:cubicBezTo>
                      <a:pt x="0" y="1003"/>
                      <a:pt x="222" y="1506"/>
                      <a:pt x="671" y="1679"/>
                    </a:cubicBezTo>
                    <a:cubicBezTo>
                      <a:pt x="775" y="1721"/>
                      <a:pt x="883" y="1741"/>
                      <a:pt x="989" y="1741"/>
                    </a:cubicBezTo>
                    <a:cubicBezTo>
                      <a:pt x="1336" y="1741"/>
                      <a:pt x="1664" y="1530"/>
                      <a:pt x="1797" y="1186"/>
                    </a:cubicBezTo>
                    <a:cubicBezTo>
                      <a:pt x="1971" y="740"/>
                      <a:pt x="1749" y="233"/>
                      <a:pt x="1300" y="60"/>
                    </a:cubicBezTo>
                    <a:cubicBezTo>
                      <a:pt x="1197" y="20"/>
                      <a:pt x="1091" y="1"/>
                      <a:pt x="986" y="1"/>
                    </a:cubicBezTo>
                    <a:close/>
                  </a:path>
                </a:pathLst>
              </a:custGeom>
              <a:solidFill>
                <a:srgbClr val="FFB8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 name="Google Shape;399;p15"/>
              <p:cNvSpPr/>
              <p:nvPr/>
            </p:nvSpPr>
            <p:spPr>
              <a:xfrm>
                <a:off x="2923579" y="2309261"/>
                <a:ext cx="164643" cy="145263"/>
              </a:xfrm>
              <a:custGeom>
                <a:rect b="b" l="l" r="r" t="t"/>
                <a:pathLst>
                  <a:path extrusionOk="0" h="1739" w="1971">
                    <a:moveTo>
                      <a:pt x="986" y="1"/>
                    </a:moveTo>
                    <a:cubicBezTo>
                      <a:pt x="638" y="1"/>
                      <a:pt x="310" y="211"/>
                      <a:pt x="174" y="553"/>
                    </a:cubicBezTo>
                    <a:cubicBezTo>
                      <a:pt x="1" y="1003"/>
                      <a:pt x="221" y="1506"/>
                      <a:pt x="670" y="1680"/>
                    </a:cubicBezTo>
                    <a:cubicBezTo>
                      <a:pt x="774" y="1720"/>
                      <a:pt x="880" y="1739"/>
                      <a:pt x="985" y="1739"/>
                    </a:cubicBezTo>
                    <a:cubicBezTo>
                      <a:pt x="1332" y="1739"/>
                      <a:pt x="1661" y="1529"/>
                      <a:pt x="1797" y="1186"/>
                    </a:cubicBezTo>
                    <a:cubicBezTo>
                      <a:pt x="1970" y="737"/>
                      <a:pt x="1749" y="233"/>
                      <a:pt x="1300" y="60"/>
                    </a:cubicBezTo>
                    <a:cubicBezTo>
                      <a:pt x="1197" y="20"/>
                      <a:pt x="1090" y="1"/>
                      <a:pt x="986" y="1"/>
                    </a:cubicBezTo>
                    <a:close/>
                  </a:path>
                </a:pathLst>
              </a:custGeom>
              <a:solidFill>
                <a:srgbClr val="FFB8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 name="Google Shape;400;p15"/>
              <p:cNvSpPr/>
              <p:nvPr/>
            </p:nvSpPr>
            <p:spPr>
              <a:xfrm>
                <a:off x="2506334" y="1797708"/>
                <a:ext cx="603522" cy="703761"/>
              </a:xfrm>
              <a:custGeom>
                <a:rect b="b" l="l" r="r" t="t"/>
                <a:pathLst>
                  <a:path extrusionOk="0" h="8425" w="7225">
                    <a:moveTo>
                      <a:pt x="3855" y="0"/>
                    </a:moveTo>
                    <a:cubicBezTo>
                      <a:pt x="2428" y="0"/>
                      <a:pt x="1136" y="1001"/>
                      <a:pt x="827" y="2452"/>
                    </a:cubicBezTo>
                    <a:lnTo>
                      <a:pt x="351" y="4697"/>
                    </a:lnTo>
                    <a:cubicBezTo>
                      <a:pt x="1" y="6357"/>
                      <a:pt x="1072" y="8004"/>
                      <a:pt x="2736" y="8355"/>
                    </a:cubicBezTo>
                    <a:lnTo>
                      <a:pt x="2736" y="8358"/>
                    </a:lnTo>
                    <a:cubicBezTo>
                      <a:pt x="2949" y="8403"/>
                      <a:pt x="3162" y="8425"/>
                      <a:pt x="3371" y="8425"/>
                    </a:cubicBezTo>
                    <a:cubicBezTo>
                      <a:pt x="4797" y="8425"/>
                      <a:pt x="6088" y="7424"/>
                      <a:pt x="6394" y="5974"/>
                    </a:cubicBezTo>
                    <a:lnTo>
                      <a:pt x="6870" y="3728"/>
                    </a:lnTo>
                    <a:cubicBezTo>
                      <a:pt x="7224" y="2067"/>
                      <a:pt x="6152" y="421"/>
                      <a:pt x="4489" y="67"/>
                    </a:cubicBezTo>
                    <a:cubicBezTo>
                      <a:pt x="4276" y="22"/>
                      <a:pt x="4064" y="0"/>
                      <a:pt x="3855" y="0"/>
                    </a:cubicBezTo>
                    <a:close/>
                  </a:path>
                </a:pathLst>
              </a:custGeom>
              <a:solidFill>
                <a:srgbClr val="FFB8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 name="Google Shape;401;p15"/>
              <p:cNvSpPr/>
              <p:nvPr/>
            </p:nvSpPr>
            <p:spPr>
              <a:xfrm>
                <a:off x="2639902" y="2225227"/>
                <a:ext cx="60394" cy="60812"/>
              </a:xfrm>
              <a:custGeom>
                <a:rect b="b" l="l" r="r" t="t"/>
                <a:pathLst>
                  <a:path extrusionOk="0" h="728" w="723">
                    <a:moveTo>
                      <a:pt x="365" y="0"/>
                    </a:moveTo>
                    <a:cubicBezTo>
                      <a:pt x="187" y="0"/>
                      <a:pt x="34" y="141"/>
                      <a:pt x="18" y="331"/>
                    </a:cubicBezTo>
                    <a:cubicBezTo>
                      <a:pt x="1" y="532"/>
                      <a:pt x="140" y="709"/>
                      <a:pt x="331" y="726"/>
                    </a:cubicBezTo>
                    <a:cubicBezTo>
                      <a:pt x="340" y="727"/>
                      <a:pt x="350" y="727"/>
                      <a:pt x="360" y="727"/>
                    </a:cubicBezTo>
                    <a:cubicBezTo>
                      <a:pt x="536" y="727"/>
                      <a:pt x="689" y="583"/>
                      <a:pt x="705" y="393"/>
                    </a:cubicBezTo>
                    <a:cubicBezTo>
                      <a:pt x="722" y="192"/>
                      <a:pt x="583" y="19"/>
                      <a:pt x="396" y="1"/>
                    </a:cubicBezTo>
                    <a:cubicBezTo>
                      <a:pt x="386" y="1"/>
                      <a:pt x="375" y="0"/>
                      <a:pt x="36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 name="Google Shape;402;p15"/>
              <p:cNvSpPr/>
              <p:nvPr/>
            </p:nvSpPr>
            <p:spPr>
              <a:xfrm>
                <a:off x="2854497" y="2252459"/>
                <a:ext cx="60310" cy="60812"/>
              </a:xfrm>
              <a:custGeom>
                <a:rect b="b" l="l" r="r" t="t"/>
                <a:pathLst>
                  <a:path extrusionOk="0" h="728" w="722">
                    <a:moveTo>
                      <a:pt x="365" y="1"/>
                    </a:moveTo>
                    <a:cubicBezTo>
                      <a:pt x="187" y="1"/>
                      <a:pt x="34" y="142"/>
                      <a:pt x="18" y="332"/>
                    </a:cubicBezTo>
                    <a:cubicBezTo>
                      <a:pt x="0" y="533"/>
                      <a:pt x="140" y="709"/>
                      <a:pt x="330" y="726"/>
                    </a:cubicBezTo>
                    <a:cubicBezTo>
                      <a:pt x="340" y="727"/>
                      <a:pt x="350" y="728"/>
                      <a:pt x="360" y="728"/>
                    </a:cubicBezTo>
                    <a:cubicBezTo>
                      <a:pt x="535" y="728"/>
                      <a:pt x="689" y="584"/>
                      <a:pt x="705" y="393"/>
                    </a:cubicBezTo>
                    <a:cubicBezTo>
                      <a:pt x="722" y="192"/>
                      <a:pt x="583" y="19"/>
                      <a:pt x="395" y="2"/>
                    </a:cubicBezTo>
                    <a:cubicBezTo>
                      <a:pt x="385" y="1"/>
                      <a:pt x="375" y="1"/>
                      <a:pt x="365"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 name="Google Shape;403;p15"/>
              <p:cNvSpPr/>
              <p:nvPr/>
            </p:nvSpPr>
            <p:spPr>
              <a:xfrm>
                <a:off x="2730535" y="2339834"/>
                <a:ext cx="90800" cy="46945"/>
              </a:xfrm>
              <a:custGeom>
                <a:rect b="b" l="l" r="r" t="t"/>
                <a:pathLst>
                  <a:path extrusionOk="0" h="562" w="1087">
                    <a:moveTo>
                      <a:pt x="65" y="1"/>
                    </a:moveTo>
                    <a:cubicBezTo>
                      <a:pt x="60" y="1"/>
                      <a:pt x="54" y="2"/>
                      <a:pt x="49" y="4"/>
                    </a:cubicBezTo>
                    <a:cubicBezTo>
                      <a:pt x="18" y="14"/>
                      <a:pt x="1" y="45"/>
                      <a:pt x="11" y="76"/>
                    </a:cubicBezTo>
                    <a:cubicBezTo>
                      <a:pt x="120" y="415"/>
                      <a:pt x="335" y="561"/>
                      <a:pt x="501" y="561"/>
                    </a:cubicBezTo>
                    <a:cubicBezTo>
                      <a:pt x="511" y="561"/>
                      <a:pt x="522" y="558"/>
                      <a:pt x="532" y="558"/>
                    </a:cubicBezTo>
                    <a:cubicBezTo>
                      <a:pt x="549" y="555"/>
                      <a:pt x="566" y="555"/>
                      <a:pt x="583" y="555"/>
                    </a:cubicBezTo>
                    <a:cubicBezTo>
                      <a:pt x="723" y="545"/>
                      <a:pt x="879" y="531"/>
                      <a:pt x="1073" y="201"/>
                    </a:cubicBezTo>
                    <a:cubicBezTo>
                      <a:pt x="1087" y="174"/>
                      <a:pt x="1079" y="137"/>
                      <a:pt x="1053" y="120"/>
                    </a:cubicBezTo>
                    <a:cubicBezTo>
                      <a:pt x="1042" y="115"/>
                      <a:pt x="1032" y="113"/>
                      <a:pt x="1022" y="113"/>
                    </a:cubicBezTo>
                    <a:cubicBezTo>
                      <a:pt x="1001" y="113"/>
                      <a:pt x="982" y="123"/>
                      <a:pt x="971" y="143"/>
                    </a:cubicBezTo>
                    <a:cubicBezTo>
                      <a:pt x="811" y="423"/>
                      <a:pt x="695" y="429"/>
                      <a:pt x="572" y="439"/>
                    </a:cubicBezTo>
                    <a:cubicBezTo>
                      <a:pt x="556" y="439"/>
                      <a:pt x="536" y="443"/>
                      <a:pt x="519" y="443"/>
                    </a:cubicBezTo>
                    <a:cubicBezTo>
                      <a:pt x="513" y="444"/>
                      <a:pt x="506" y="444"/>
                      <a:pt x="500" y="444"/>
                    </a:cubicBezTo>
                    <a:cubicBezTo>
                      <a:pt x="392" y="444"/>
                      <a:pt x="216" y="339"/>
                      <a:pt x="120" y="41"/>
                    </a:cubicBezTo>
                    <a:cubicBezTo>
                      <a:pt x="112" y="16"/>
                      <a:pt x="88" y="1"/>
                      <a:pt x="65"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 name="Google Shape;404;p15"/>
              <p:cNvSpPr/>
              <p:nvPr/>
            </p:nvSpPr>
            <p:spPr>
              <a:xfrm>
                <a:off x="2877552" y="2175609"/>
                <a:ext cx="71086" cy="34750"/>
              </a:xfrm>
              <a:custGeom>
                <a:rect b="b" l="l" r="r" t="t"/>
                <a:pathLst>
                  <a:path extrusionOk="0" h="416" w="851">
                    <a:moveTo>
                      <a:pt x="336" y="0"/>
                    </a:moveTo>
                    <a:cubicBezTo>
                      <a:pt x="179" y="0"/>
                      <a:pt x="53" y="69"/>
                      <a:pt x="48" y="71"/>
                    </a:cubicBezTo>
                    <a:cubicBezTo>
                      <a:pt x="14" y="92"/>
                      <a:pt x="0" y="133"/>
                      <a:pt x="21" y="167"/>
                    </a:cubicBezTo>
                    <a:cubicBezTo>
                      <a:pt x="32" y="191"/>
                      <a:pt x="58" y="204"/>
                      <a:pt x="84" y="204"/>
                    </a:cubicBezTo>
                    <a:cubicBezTo>
                      <a:pt x="95" y="204"/>
                      <a:pt x="106" y="202"/>
                      <a:pt x="116" y="197"/>
                    </a:cubicBezTo>
                    <a:cubicBezTo>
                      <a:pt x="116" y="194"/>
                      <a:pt x="216" y="142"/>
                      <a:pt x="334" y="142"/>
                    </a:cubicBezTo>
                    <a:cubicBezTo>
                      <a:pt x="367" y="142"/>
                      <a:pt x="402" y="146"/>
                      <a:pt x="436" y="156"/>
                    </a:cubicBezTo>
                    <a:cubicBezTo>
                      <a:pt x="599" y="204"/>
                      <a:pt x="711" y="381"/>
                      <a:pt x="711" y="381"/>
                    </a:cubicBezTo>
                    <a:cubicBezTo>
                      <a:pt x="725" y="404"/>
                      <a:pt x="748" y="415"/>
                      <a:pt x="769" y="415"/>
                    </a:cubicBezTo>
                    <a:cubicBezTo>
                      <a:pt x="783" y="415"/>
                      <a:pt x="797" y="412"/>
                      <a:pt x="806" y="404"/>
                    </a:cubicBezTo>
                    <a:cubicBezTo>
                      <a:pt x="841" y="384"/>
                      <a:pt x="851" y="340"/>
                      <a:pt x="830" y="306"/>
                    </a:cubicBezTo>
                    <a:cubicBezTo>
                      <a:pt x="824" y="299"/>
                      <a:pt x="690" y="85"/>
                      <a:pt x="477" y="21"/>
                    </a:cubicBezTo>
                    <a:cubicBezTo>
                      <a:pt x="428" y="6"/>
                      <a:pt x="381" y="0"/>
                      <a:pt x="336"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 name="Google Shape;405;p15"/>
              <p:cNvSpPr/>
              <p:nvPr/>
            </p:nvSpPr>
            <p:spPr>
              <a:xfrm>
                <a:off x="2633721" y="2148377"/>
                <a:ext cx="71921" cy="33747"/>
              </a:xfrm>
              <a:custGeom>
                <a:rect b="b" l="l" r="r" t="t"/>
                <a:pathLst>
                  <a:path extrusionOk="0" h="404" w="861">
                    <a:moveTo>
                      <a:pt x="472" y="1"/>
                    </a:moveTo>
                    <a:cubicBezTo>
                      <a:pt x="437" y="1"/>
                      <a:pt x="403" y="4"/>
                      <a:pt x="368" y="13"/>
                    </a:cubicBezTo>
                    <a:cubicBezTo>
                      <a:pt x="146" y="67"/>
                      <a:pt x="24" y="292"/>
                      <a:pt x="17" y="302"/>
                    </a:cubicBezTo>
                    <a:cubicBezTo>
                      <a:pt x="0" y="336"/>
                      <a:pt x="13" y="377"/>
                      <a:pt x="48" y="394"/>
                    </a:cubicBezTo>
                    <a:cubicBezTo>
                      <a:pt x="57" y="401"/>
                      <a:pt x="68" y="404"/>
                      <a:pt x="82" y="404"/>
                    </a:cubicBezTo>
                    <a:cubicBezTo>
                      <a:pt x="106" y="404"/>
                      <a:pt x="129" y="391"/>
                      <a:pt x="143" y="367"/>
                    </a:cubicBezTo>
                    <a:cubicBezTo>
                      <a:pt x="143" y="367"/>
                      <a:pt x="241" y="187"/>
                      <a:pt x="401" y="149"/>
                    </a:cubicBezTo>
                    <a:cubicBezTo>
                      <a:pt x="425" y="143"/>
                      <a:pt x="448" y="141"/>
                      <a:pt x="472" y="141"/>
                    </a:cubicBezTo>
                    <a:cubicBezTo>
                      <a:pt x="610" y="141"/>
                      <a:pt x="742" y="227"/>
                      <a:pt x="745" y="227"/>
                    </a:cubicBezTo>
                    <a:cubicBezTo>
                      <a:pt x="756" y="235"/>
                      <a:pt x="768" y="238"/>
                      <a:pt x="781" y="238"/>
                    </a:cubicBezTo>
                    <a:cubicBezTo>
                      <a:pt x="804" y="238"/>
                      <a:pt x="827" y="227"/>
                      <a:pt x="841" y="207"/>
                    </a:cubicBezTo>
                    <a:cubicBezTo>
                      <a:pt x="861" y="173"/>
                      <a:pt x="854" y="129"/>
                      <a:pt x="820" y="108"/>
                    </a:cubicBezTo>
                    <a:cubicBezTo>
                      <a:pt x="811" y="103"/>
                      <a:pt x="653" y="1"/>
                      <a:pt x="472"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 name="Google Shape;406;p15"/>
              <p:cNvSpPr/>
              <p:nvPr/>
            </p:nvSpPr>
            <p:spPr>
              <a:xfrm>
                <a:off x="2754760" y="2174356"/>
                <a:ext cx="41265" cy="143926"/>
              </a:xfrm>
              <a:custGeom>
                <a:rect b="b" l="l" r="r" t="t"/>
                <a:pathLst>
                  <a:path extrusionOk="0" h="1723" w="494">
                    <a:moveTo>
                      <a:pt x="417" y="0"/>
                    </a:moveTo>
                    <a:cubicBezTo>
                      <a:pt x="384" y="0"/>
                      <a:pt x="354" y="23"/>
                      <a:pt x="348" y="56"/>
                    </a:cubicBezTo>
                    <a:cubicBezTo>
                      <a:pt x="317" y="199"/>
                      <a:pt x="279" y="342"/>
                      <a:pt x="242" y="481"/>
                    </a:cubicBezTo>
                    <a:cubicBezTo>
                      <a:pt x="119" y="961"/>
                      <a:pt x="1" y="1413"/>
                      <a:pt x="180" y="1692"/>
                    </a:cubicBezTo>
                    <a:cubicBezTo>
                      <a:pt x="194" y="1713"/>
                      <a:pt x="215" y="1723"/>
                      <a:pt x="238" y="1723"/>
                    </a:cubicBezTo>
                    <a:cubicBezTo>
                      <a:pt x="252" y="1723"/>
                      <a:pt x="266" y="1719"/>
                      <a:pt x="276" y="1713"/>
                    </a:cubicBezTo>
                    <a:cubicBezTo>
                      <a:pt x="310" y="1692"/>
                      <a:pt x="320" y="1648"/>
                      <a:pt x="300" y="1617"/>
                    </a:cubicBezTo>
                    <a:cubicBezTo>
                      <a:pt x="153" y="1389"/>
                      <a:pt x="262" y="964"/>
                      <a:pt x="378" y="515"/>
                    </a:cubicBezTo>
                    <a:cubicBezTo>
                      <a:pt x="416" y="372"/>
                      <a:pt x="453" y="229"/>
                      <a:pt x="483" y="86"/>
                    </a:cubicBezTo>
                    <a:cubicBezTo>
                      <a:pt x="494" y="49"/>
                      <a:pt x="470" y="11"/>
                      <a:pt x="429" y="1"/>
                    </a:cubicBezTo>
                    <a:cubicBezTo>
                      <a:pt x="425" y="1"/>
                      <a:pt x="421" y="0"/>
                      <a:pt x="417"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 name="Google Shape;407;p15"/>
              <p:cNvSpPr/>
              <p:nvPr/>
            </p:nvSpPr>
            <p:spPr>
              <a:xfrm>
                <a:off x="2517778" y="1713925"/>
                <a:ext cx="602854" cy="595002"/>
              </a:xfrm>
              <a:custGeom>
                <a:rect b="b" l="l" r="r" t="t"/>
                <a:pathLst>
                  <a:path extrusionOk="0" h="7123" w="7217">
                    <a:moveTo>
                      <a:pt x="3385" y="0"/>
                    </a:moveTo>
                    <a:cubicBezTo>
                      <a:pt x="2259" y="0"/>
                      <a:pt x="1163" y="365"/>
                      <a:pt x="680" y="1383"/>
                    </a:cubicBezTo>
                    <a:cubicBezTo>
                      <a:pt x="503" y="1754"/>
                      <a:pt x="425" y="2165"/>
                      <a:pt x="343" y="2570"/>
                    </a:cubicBezTo>
                    <a:cubicBezTo>
                      <a:pt x="159" y="3506"/>
                      <a:pt x="0" y="4907"/>
                      <a:pt x="92" y="5816"/>
                    </a:cubicBezTo>
                    <a:lnTo>
                      <a:pt x="187" y="5989"/>
                    </a:lnTo>
                    <a:cubicBezTo>
                      <a:pt x="340" y="5017"/>
                      <a:pt x="609" y="3635"/>
                      <a:pt x="1123" y="2781"/>
                    </a:cubicBezTo>
                    <a:cubicBezTo>
                      <a:pt x="1185" y="2674"/>
                      <a:pt x="1436" y="2624"/>
                      <a:pt x="1641" y="2624"/>
                    </a:cubicBezTo>
                    <a:cubicBezTo>
                      <a:pt x="1736" y="2624"/>
                      <a:pt x="1821" y="2635"/>
                      <a:pt x="1874" y="2655"/>
                    </a:cubicBezTo>
                    <a:lnTo>
                      <a:pt x="1929" y="2676"/>
                    </a:lnTo>
                    <a:cubicBezTo>
                      <a:pt x="2092" y="3318"/>
                      <a:pt x="2582" y="3959"/>
                      <a:pt x="3232" y="4088"/>
                    </a:cubicBezTo>
                    <a:cubicBezTo>
                      <a:pt x="3313" y="4103"/>
                      <a:pt x="3393" y="4110"/>
                      <a:pt x="3473" y="4110"/>
                    </a:cubicBezTo>
                    <a:cubicBezTo>
                      <a:pt x="4034" y="4110"/>
                      <a:pt x="4575" y="3760"/>
                      <a:pt x="5219" y="3560"/>
                    </a:cubicBezTo>
                    <a:lnTo>
                      <a:pt x="5586" y="3560"/>
                    </a:lnTo>
                    <a:cubicBezTo>
                      <a:pt x="5821" y="3625"/>
                      <a:pt x="5961" y="3853"/>
                      <a:pt x="6104" y="4176"/>
                    </a:cubicBezTo>
                    <a:cubicBezTo>
                      <a:pt x="6440" y="4931"/>
                      <a:pt x="6417" y="5254"/>
                      <a:pt x="6202" y="6051"/>
                    </a:cubicBezTo>
                    <a:cubicBezTo>
                      <a:pt x="6117" y="6371"/>
                      <a:pt x="5985" y="6707"/>
                      <a:pt x="6079" y="7024"/>
                    </a:cubicBezTo>
                    <a:lnTo>
                      <a:pt x="6230" y="7123"/>
                    </a:lnTo>
                    <a:cubicBezTo>
                      <a:pt x="6467" y="6275"/>
                      <a:pt x="6702" y="5432"/>
                      <a:pt x="6941" y="4584"/>
                    </a:cubicBezTo>
                    <a:cubicBezTo>
                      <a:pt x="7012" y="4326"/>
                      <a:pt x="7087" y="4067"/>
                      <a:pt x="7117" y="3802"/>
                    </a:cubicBezTo>
                    <a:cubicBezTo>
                      <a:pt x="7216" y="2921"/>
                      <a:pt x="6740" y="2315"/>
                      <a:pt x="6049" y="1757"/>
                    </a:cubicBezTo>
                    <a:lnTo>
                      <a:pt x="5950" y="1291"/>
                    </a:lnTo>
                    <a:cubicBezTo>
                      <a:pt x="5641" y="781"/>
                      <a:pt x="5641" y="781"/>
                      <a:pt x="5236" y="509"/>
                    </a:cubicBezTo>
                    <a:cubicBezTo>
                      <a:pt x="4831" y="236"/>
                      <a:pt x="4355" y="66"/>
                      <a:pt x="3868" y="22"/>
                    </a:cubicBezTo>
                    <a:cubicBezTo>
                      <a:pt x="3708" y="8"/>
                      <a:pt x="3546" y="0"/>
                      <a:pt x="338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 name="Google Shape;408;p15"/>
              <p:cNvSpPr/>
              <p:nvPr/>
            </p:nvSpPr>
            <p:spPr>
              <a:xfrm>
                <a:off x="2895930" y="2413593"/>
                <a:ext cx="151946" cy="43019"/>
              </a:xfrm>
              <a:custGeom>
                <a:rect b="b" l="l" r="r" t="t"/>
                <a:pathLst>
                  <a:path extrusionOk="0" h="515" w="1819">
                    <a:moveTo>
                      <a:pt x="742" y="1"/>
                    </a:moveTo>
                    <a:cubicBezTo>
                      <a:pt x="715" y="1"/>
                      <a:pt x="688" y="1"/>
                      <a:pt x="662" y="2"/>
                    </a:cubicBezTo>
                    <a:cubicBezTo>
                      <a:pt x="437" y="9"/>
                      <a:pt x="1" y="186"/>
                      <a:pt x="181" y="475"/>
                    </a:cubicBezTo>
                    <a:cubicBezTo>
                      <a:pt x="198" y="502"/>
                      <a:pt x="224" y="514"/>
                      <a:pt x="250" y="514"/>
                    </a:cubicBezTo>
                    <a:cubicBezTo>
                      <a:pt x="277" y="514"/>
                      <a:pt x="304" y="501"/>
                      <a:pt x="321" y="475"/>
                    </a:cubicBezTo>
                    <a:cubicBezTo>
                      <a:pt x="426" y="328"/>
                      <a:pt x="511" y="223"/>
                      <a:pt x="706" y="209"/>
                    </a:cubicBezTo>
                    <a:cubicBezTo>
                      <a:pt x="744" y="206"/>
                      <a:pt x="784" y="205"/>
                      <a:pt x="823" y="205"/>
                    </a:cubicBezTo>
                    <a:cubicBezTo>
                      <a:pt x="877" y="205"/>
                      <a:pt x="932" y="207"/>
                      <a:pt x="985" y="209"/>
                    </a:cubicBezTo>
                    <a:cubicBezTo>
                      <a:pt x="1250" y="220"/>
                      <a:pt x="1505" y="250"/>
                      <a:pt x="1730" y="410"/>
                    </a:cubicBezTo>
                    <a:cubicBezTo>
                      <a:pt x="1737" y="416"/>
                      <a:pt x="1745" y="418"/>
                      <a:pt x="1753" y="418"/>
                    </a:cubicBezTo>
                    <a:cubicBezTo>
                      <a:pt x="1789" y="418"/>
                      <a:pt x="1819" y="366"/>
                      <a:pt x="1788" y="336"/>
                    </a:cubicBezTo>
                    <a:cubicBezTo>
                      <a:pt x="1508" y="69"/>
                      <a:pt x="1116" y="1"/>
                      <a:pt x="742" y="1"/>
                    </a:cubicBezTo>
                    <a:close/>
                  </a:path>
                </a:pathLst>
              </a:custGeom>
              <a:solidFill>
                <a:srgbClr val="D686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 name="Google Shape;409;p15"/>
              <p:cNvSpPr/>
              <p:nvPr/>
            </p:nvSpPr>
            <p:spPr>
              <a:xfrm>
                <a:off x="2892922" y="2448259"/>
                <a:ext cx="73676" cy="44606"/>
              </a:xfrm>
              <a:custGeom>
                <a:rect b="b" l="l" r="r" t="t"/>
                <a:pathLst>
                  <a:path extrusionOk="0" h="534" w="882">
                    <a:moveTo>
                      <a:pt x="564" y="1"/>
                    </a:moveTo>
                    <a:cubicBezTo>
                      <a:pt x="450" y="1"/>
                      <a:pt x="338" y="19"/>
                      <a:pt x="241" y="80"/>
                    </a:cubicBezTo>
                    <a:cubicBezTo>
                      <a:pt x="112" y="158"/>
                      <a:pt x="0" y="312"/>
                      <a:pt x="54" y="465"/>
                    </a:cubicBezTo>
                    <a:cubicBezTo>
                      <a:pt x="68" y="505"/>
                      <a:pt x="98" y="529"/>
                      <a:pt x="139" y="533"/>
                    </a:cubicBezTo>
                    <a:cubicBezTo>
                      <a:pt x="141" y="533"/>
                      <a:pt x="143" y="533"/>
                      <a:pt x="145" y="533"/>
                    </a:cubicBezTo>
                    <a:cubicBezTo>
                      <a:pt x="245" y="533"/>
                      <a:pt x="249" y="358"/>
                      <a:pt x="286" y="301"/>
                    </a:cubicBezTo>
                    <a:cubicBezTo>
                      <a:pt x="370" y="171"/>
                      <a:pt x="535" y="153"/>
                      <a:pt x="685" y="153"/>
                    </a:cubicBezTo>
                    <a:cubicBezTo>
                      <a:pt x="722" y="153"/>
                      <a:pt x="758" y="154"/>
                      <a:pt x="792" y="155"/>
                    </a:cubicBezTo>
                    <a:cubicBezTo>
                      <a:pt x="881" y="155"/>
                      <a:pt x="878" y="29"/>
                      <a:pt x="792" y="19"/>
                    </a:cubicBezTo>
                    <a:cubicBezTo>
                      <a:pt x="718" y="9"/>
                      <a:pt x="640" y="1"/>
                      <a:pt x="564" y="1"/>
                    </a:cubicBezTo>
                    <a:close/>
                  </a:path>
                </a:pathLst>
              </a:custGeom>
              <a:solidFill>
                <a:srgbClr val="D686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 name="Google Shape;410;p15"/>
              <p:cNvSpPr/>
              <p:nvPr/>
            </p:nvSpPr>
            <p:spPr>
              <a:xfrm>
                <a:off x="2889581" y="2482841"/>
                <a:ext cx="91886" cy="25310"/>
              </a:xfrm>
              <a:custGeom>
                <a:rect b="b" l="l" r="r" t="t"/>
                <a:pathLst>
                  <a:path extrusionOk="0" h="303" w="1100">
                    <a:moveTo>
                      <a:pt x="553" y="0"/>
                    </a:moveTo>
                    <a:cubicBezTo>
                      <a:pt x="394" y="0"/>
                      <a:pt x="233" y="48"/>
                      <a:pt x="81" y="140"/>
                    </a:cubicBezTo>
                    <a:cubicBezTo>
                      <a:pt x="1" y="188"/>
                      <a:pt x="51" y="302"/>
                      <a:pt x="125" y="302"/>
                    </a:cubicBezTo>
                    <a:cubicBezTo>
                      <a:pt x="139" y="302"/>
                      <a:pt x="154" y="298"/>
                      <a:pt x="169" y="289"/>
                    </a:cubicBezTo>
                    <a:cubicBezTo>
                      <a:pt x="307" y="207"/>
                      <a:pt x="468" y="168"/>
                      <a:pt x="629" y="168"/>
                    </a:cubicBezTo>
                    <a:cubicBezTo>
                      <a:pt x="761" y="168"/>
                      <a:pt x="893" y="194"/>
                      <a:pt x="1013" y="245"/>
                    </a:cubicBezTo>
                    <a:cubicBezTo>
                      <a:pt x="1018" y="247"/>
                      <a:pt x="1024" y="249"/>
                      <a:pt x="1030" y="249"/>
                    </a:cubicBezTo>
                    <a:cubicBezTo>
                      <a:pt x="1064" y="249"/>
                      <a:pt x="1099" y="210"/>
                      <a:pt x="1064" y="184"/>
                    </a:cubicBezTo>
                    <a:cubicBezTo>
                      <a:pt x="906" y="60"/>
                      <a:pt x="731" y="0"/>
                      <a:pt x="553" y="0"/>
                    </a:cubicBezTo>
                    <a:close/>
                  </a:path>
                </a:pathLst>
              </a:custGeom>
              <a:solidFill>
                <a:srgbClr val="D686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 name="Google Shape;411;p15"/>
              <p:cNvSpPr/>
              <p:nvPr/>
            </p:nvSpPr>
            <p:spPr>
              <a:xfrm>
                <a:off x="3354690" y="3356925"/>
                <a:ext cx="152196" cy="1125600"/>
              </a:xfrm>
              <a:custGeom>
                <a:rect b="b" l="l" r="r" t="t"/>
                <a:pathLst>
                  <a:path extrusionOk="0" h="13475" w="1822">
                    <a:moveTo>
                      <a:pt x="0" y="1"/>
                    </a:moveTo>
                    <a:lnTo>
                      <a:pt x="760" y="13474"/>
                    </a:lnTo>
                    <a:lnTo>
                      <a:pt x="1821" y="13474"/>
                    </a:lnTo>
                    <a:lnTo>
                      <a:pt x="1066" y="1"/>
                    </a:lnTo>
                    <a:close/>
                  </a:path>
                </a:pathLst>
              </a:custGeom>
              <a:solidFill>
                <a:srgbClr val="CFC6B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 name="Google Shape;412;p15"/>
              <p:cNvSpPr/>
              <p:nvPr/>
            </p:nvSpPr>
            <p:spPr>
              <a:xfrm>
                <a:off x="1686963" y="3356925"/>
                <a:ext cx="149022" cy="1125600"/>
              </a:xfrm>
              <a:custGeom>
                <a:rect b="b" l="l" r="r" t="t"/>
                <a:pathLst>
                  <a:path extrusionOk="0" h="13475" w="1784">
                    <a:moveTo>
                      <a:pt x="715" y="1"/>
                    </a:moveTo>
                    <a:lnTo>
                      <a:pt x="1" y="13474"/>
                    </a:lnTo>
                    <a:lnTo>
                      <a:pt x="1069" y="13474"/>
                    </a:lnTo>
                    <a:lnTo>
                      <a:pt x="1784" y="1"/>
                    </a:lnTo>
                    <a:close/>
                  </a:path>
                </a:pathLst>
              </a:custGeom>
              <a:solidFill>
                <a:srgbClr val="CFC6B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 name="Google Shape;413;p15"/>
              <p:cNvSpPr/>
              <p:nvPr/>
            </p:nvSpPr>
            <p:spPr>
              <a:xfrm>
                <a:off x="1434027" y="3210660"/>
                <a:ext cx="2375497" cy="180848"/>
              </a:xfrm>
              <a:custGeom>
                <a:rect b="b" l="l" r="r" t="t"/>
                <a:pathLst>
                  <a:path extrusionOk="0" h="2165" w="28438">
                    <a:moveTo>
                      <a:pt x="1" y="0"/>
                    </a:moveTo>
                    <a:lnTo>
                      <a:pt x="1" y="2164"/>
                    </a:lnTo>
                    <a:lnTo>
                      <a:pt x="28437" y="2164"/>
                    </a:lnTo>
                    <a:lnTo>
                      <a:pt x="28437" y="0"/>
                    </a:lnTo>
                    <a:close/>
                  </a:path>
                </a:pathLst>
              </a:custGeom>
              <a:solidFill>
                <a:srgbClr val="CFC6B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 name="Google Shape;414;p15"/>
              <p:cNvSpPr/>
              <p:nvPr/>
            </p:nvSpPr>
            <p:spPr>
              <a:xfrm>
                <a:off x="3252697" y="3127127"/>
                <a:ext cx="473963" cy="138163"/>
              </a:xfrm>
              <a:custGeom>
                <a:rect b="b" l="l" r="r" t="t"/>
                <a:pathLst>
                  <a:path extrusionOk="0" h="1654" w="5674">
                    <a:moveTo>
                      <a:pt x="1262" y="0"/>
                    </a:moveTo>
                    <a:cubicBezTo>
                      <a:pt x="915" y="0"/>
                      <a:pt x="1" y="820"/>
                      <a:pt x="1" y="1167"/>
                    </a:cubicBezTo>
                    <a:lnTo>
                      <a:pt x="272" y="1024"/>
                    </a:lnTo>
                    <a:cubicBezTo>
                      <a:pt x="272" y="1371"/>
                      <a:pt x="558" y="1654"/>
                      <a:pt x="905" y="1654"/>
                    </a:cubicBezTo>
                    <a:lnTo>
                      <a:pt x="4974" y="1654"/>
                    </a:lnTo>
                    <a:cubicBezTo>
                      <a:pt x="5271" y="1511"/>
                      <a:pt x="5271" y="1381"/>
                      <a:pt x="5451" y="1062"/>
                    </a:cubicBezTo>
                    <a:lnTo>
                      <a:pt x="5580" y="800"/>
                    </a:lnTo>
                    <a:cubicBezTo>
                      <a:pt x="5581" y="800"/>
                      <a:pt x="5581" y="800"/>
                      <a:pt x="5582" y="800"/>
                    </a:cubicBezTo>
                    <a:cubicBezTo>
                      <a:pt x="5623" y="800"/>
                      <a:pt x="5673" y="0"/>
                      <a:pt x="533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 name="Google Shape;415;p15"/>
              <p:cNvSpPr/>
              <p:nvPr/>
            </p:nvSpPr>
            <p:spPr>
              <a:xfrm>
                <a:off x="3252697" y="3200385"/>
                <a:ext cx="433200" cy="64905"/>
              </a:xfrm>
              <a:custGeom>
                <a:rect b="b" l="l" r="r" t="t"/>
                <a:pathLst>
                  <a:path extrusionOk="0" h="777" w="5186">
                    <a:moveTo>
                      <a:pt x="388" y="1"/>
                    </a:moveTo>
                    <a:cubicBezTo>
                      <a:pt x="174" y="1"/>
                      <a:pt x="1" y="177"/>
                      <a:pt x="1" y="389"/>
                    </a:cubicBezTo>
                    <a:cubicBezTo>
                      <a:pt x="1" y="603"/>
                      <a:pt x="174" y="777"/>
                      <a:pt x="388" y="777"/>
                    </a:cubicBezTo>
                    <a:lnTo>
                      <a:pt x="4944" y="777"/>
                    </a:lnTo>
                    <a:cubicBezTo>
                      <a:pt x="5155" y="777"/>
                      <a:pt x="5186" y="582"/>
                      <a:pt x="4977" y="507"/>
                    </a:cubicBezTo>
                    <a:lnTo>
                      <a:pt x="5117" y="389"/>
                    </a:lnTo>
                    <a:cubicBezTo>
                      <a:pt x="5117" y="177"/>
                      <a:pt x="5155" y="1"/>
                      <a:pt x="494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 name="Google Shape;416;p15"/>
              <p:cNvSpPr/>
              <p:nvPr/>
            </p:nvSpPr>
            <p:spPr>
              <a:xfrm>
                <a:off x="3652066" y="3133309"/>
                <a:ext cx="73843" cy="110848"/>
              </a:xfrm>
              <a:custGeom>
                <a:rect b="b" l="l" r="r" t="t"/>
                <a:pathLst>
                  <a:path extrusionOk="0" h="1327" w="884">
                    <a:moveTo>
                      <a:pt x="703" y="0"/>
                    </a:moveTo>
                    <a:lnTo>
                      <a:pt x="234" y="779"/>
                    </a:lnTo>
                    <a:cubicBezTo>
                      <a:pt x="234" y="779"/>
                      <a:pt x="1" y="1326"/>
                      <a:pt x="262" y="1326"/>
                    </a:cubicBezTo>
                    <a:cubicBezTo>
                      <a:pt x="291" y="1326"/>
                      <a:pt x="327" y="1319"/>
                      <a:pt x="370" y="1304"/>
                    </a:cubicBezTo>
                    <a:lnTo>
                      <a:pt x="823" y="637"/>
                    </a:lnTo>
                    <a:cubicBezTo>
                      <a:pt x="823" y="637"/>
                      <a:pt x="884" y="283"/>
                      <a:pt x="703"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 name="Google Shape;417;p15"/>
              <p:cNvSpPr/>
              <p:nvPr/>
            </p:nvSpPr>
            <p:spPr>
              <a:xfrm>
                <a:off x="3272244" y="3050361"/>
                <a:ext cx="473713" cy="138246"/>
              </a:xfrm>
              <a:custGeom>
                <a:rect b="b" l="l" r="r" t="t"/>
                <a:pathLst>
                  <a:path extrusionOk="0" h="1655" w="5671">
                    <a:moveTo>
                      <a:pt x="1263" y="1"/>
                    </a:moveTo>
                    <a:cubicBezTo>
                      <a:pt x="916" y="1"/>
                      <a:pt x="1" y="820"/>
                      <a:pt x="1" y="1167"/>
                    </a:cubicBezTo>
                    <a:lnTo>
                      <a:pt x="273" y="1021"/>
                    </a:lnTo>
                    <a:cubicBezTo>
                      <a:pt x="273" y="1368"/>
                      <a:pt x="559" y="1654"/>
                      <a:pt x="902" y="1654"/>
                    </a:cubicBezTo>
                    <a:lnTo>
                      <a:pt x="4972" y="1654"/>
                    </a:lnTo>
                    <a:cubicBezTo>
                      <a:pt x="5268" y="1507"/>
                      <a:pt x="5271" y="1378"/>
                      <a:pt x="5448" y="1062"/>
                    </a:cubicBezTo>
                    <a:lnTo>
                      <a:pt x="5580" y="800"/>
                    </a:lnTo>
                    <a:cubicBezTo>
                      <a:pt x="5581" y="800"/>
                      <a:pt x="5582" y="801"/>
                      <a:pt x="5582" y="801"/>
                    </a:cubicBezTo>
                    <a:cubicBezTo>
                      <a:pt x="5623" y="801"/>
                      <a:pt x="5670" y="1"/>
                      <a:pt x="5329"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 name="Google Shape;418;p15"/>
              <p:cNvSpPr/>
              <p:nvPr/>
            </p:nvSpPr>
            <p:spPr>
              <a:xfrm>
                <a:off x="3272244" y="3123702"/>
                <a:ext cx="432949" cy="64905"/>
              </a:xfrm>
              <a:custGeom>
                <a:rect b="b" l="l" r="r" t="t"/>
                <a:pathLst>
                  <a:path extrusionOk="0" h="777" w="5183">
                    <a:moveTo>
                      <a:pt x="389" y="0"/>
                    </a:moveTo>
                    <a:cubicBezTo>
                      <a:pt x="175" y="0"/>
                      <a:pt x="1" y="173"/>
                      <a:pt x="1" y="388"/>
                    </a:cubicBezTo>
                    <a:cubicBezTo>
                      <a:pt x="1" y="602"/>
                      <a:pt x="175" y="776"/>
                      <a:pt x="389" y="776"/>
                    </a:cubicBezTo>
                    <a:lnTo>
                      <a:pt x="4941" y="776"/>
                    </a:lnTo>
                    <a:cubicBezTo>
                      <a:pt x="5156" y="776"/>
                      <a:pt x="5183" y="582"/>
                      <a:pt x="4975" y="503"/>
                    </a:cubicBezTo>
                    <a:lnTo>
                      <a:pt x="5118" y="388"/>
                    </a:lnTo>
                    <a:cubicBezTo>
                      <a:pt x="5118" y="173"/>
                      <a:pt x="5156" y="0"/>
                      <a:pt x="494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 name="Google Shape;419;p15"/>
              <p:cNvSpPr/>
              <p:nvPr/>
            </p:nvSpPr>
            <p:spPr>
              <a:xfrm>
                <a:off x="3671279" y="3056542"/>
                <a:ext cx="74010" cy="110764"/>
              </a:xfrm>
              <a:custGeom>
                <a:rect b="b" l="l" r="r" t="t"/>
                <a:pathLst>
                  <a:path extrusionOk="0" h="1326" w="886">
                    <a:moveTo>
                      <a:pt x="705" y="1"/>
                    </a:moveTo>
                    <a:lnTo>
                      <a:pt x="236" y="780"/>
                    </a:lnTo>
                    <a:cubicBezTo>
                      <a:pt x="236" y="780"/>
                      <a:pt x="1" y="1326"/>
                      <a:pt x="267" y="1326"/>
                    </a:cubicBezTo>
                    <a:cubicBezTo>
                      <a:pt x="296" y="1326"/>
                      <a:pt x="332" y="1319"/>
                      <a:pt x="375" y="1304"/>
                    </a:cubicBezTo>
                    <a:lnTo>
                      <a:pt x="828" y="637"/>
                    </a:lnTo>
                    <a:cubicBezTo>
                      <a:pt x="828" y="637"/>
                      <a:pt x="885" y="280"/>
                      <a:pt x="705"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 name="Google Shape;420;p15"/>
              <p:cNvSpPr/>
              <p:nvPr/>
            </p:nvSpPr>
            <p:spPr>
              <a:xfrm>
                <a:off x="1634087" y="2839859"/>
                <a:ext cx="273318" cy="404381"/>
              </a:xfrm>
              <a:custGeom>
                <a:rect b="b" l="l" r="r" t="t"/>
                <a:pathLst>
                  <a:path extrusionOk="0" h="4841" w="3272">
                    <a:moveTo>
                      <a:pt x="1904" y="1"/>
                    </a:moveTo>
                    <a:cubicBezTo>
                      <a:pt x="1345" y="1"/>
                      <a:pt x="782" y="64"/>
                      <a:pt x="225" y="128"/>
                    </a:cubicBezTo>
                    <a:cubicBezTo>
                      <a:pt x="161" y="135"/>
                      <a:pt x="86" y="148"/>
                      <a:pt x="46" y="200"/>
                    </a:cubicBezTo>
                    <a:cubicBezTo>
                      <a:pt x="1" y="251"/>
                      <a:pt x="5" y="326"/>
                      <a:pt x="11" y="393"/>
                    </a:cubicBezTo>
                    <a:cubicBezTo>
                      <a:pt x="148" y="1871"/>
                      <a:pt x="352" y="3344"/>
                      <a:pt x="627" y="4800"/>
                    </a:cubicBezTo>
                    <a:lnTo>
                      <a:pt x="699" y="4793"/>
                    </a:lnTo>
                    <a:cubicBezTo>
                      <a:pt x="1243" y="4807"/>
                      <a:pt x="1784" y="4823"/>
                      <a:pt x="2328" y="4840"/>
                    </a:cubicBezTo>
                    <a:cubicBezTo>
                      <a:pt x="2386" y="4840"/>
                      <a:pt x="2444" y="4840"/>
                      <a:pt x="2495" y="4813"/>
                    </a:cubicBezTo>
                    <a:cubicBezTo>
                      <a:pt x="2566" y="4766"/>
                      <a:pt x="2587" y="4671"/>
                      <a:pt x="2601" y="4586"/>
                    </a:cubicBezTo>
                    <a:cubicBezTo>
                      <a:pt x="2825" y="3160"/>
                      <a:pt x="3050" y="1731"/>
                      <a:pt x="3271" y="305"/>
                    </a:cubicBezTo>
                    <a:lnTo>
                      <a:pt x="3077" y="118"/>
                    </a:lnTo>
                    <a:cubicBezTo>
                      <a:pt x="2691" y="32"/>
                      <a:pt x="2299" y="1"/>
                      <a:pt x="1904"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 name="Google Shape;421;p15"/>
              <p:cNvSpPr/>
              <p:nvPr/>
            </p:nvSpPr>
            <p:spPr>
              <a:xfrm>
                <a:off x="1699827" y="2979859"/>
                <a:ext cx="123127" cy="116611"/>
              </a:xfrm>
              <a:custGeom>
                <a:rect b="b" l="l" r="r" t="t"/>
                <a:pathLst>
                  <a:path extrusionOk="0" h="1396" w="1474">
                    <a:moveTo>
                      <a:pt x="823" y="0"/>
                    </a:moveTo>
                    <a:lnTo>
                      <a:pt x="847" y="61"/>
                    </a:lnTo>
                    <a:cubicBezTo>
                      <a:pt x="786" y="28"/>
                      <a:pt x="719" y="13"/>
                      <a:pt x="651" y="13"/>
                    </a:cubicBezTo>
                    <a:cubicBezTo>
                      <a:pt x="507" y="13"/>
                      <a:pt x="359" y="81"/>
                      <a:pt x="255" y="187"/>
                    </a:cubicBezTo>
                    <a:cubicBezTo>
                      <a:pt x="0" y="446"/>
                      <a:pt x="0" y="909"/>
                      <a:pt x="248" y="1174"/>
                    </a:cubicBezTo>
                    <a:cubicBezTo>
                      <a:pt x="387" y="1321"/>
                      <a:pt x="588" y="1396"/>
                      <a:pt x="788" y="1396"/>
                    </a:cubicBezTo>
                    <a:cubicBezTo>
                      <a:pt x="951" y="1396"/>
                      <a:pt x="1114" y="1346"/>
                      <a:pt x="1242" y="1245"/>
                    </a:cubicBezTo>
                    <a:cubicBezTo>
                      <a:pt x="1296" y="1201"/>
                      <a:pt x="1347" y="1151"/>
                      <a:pt x="1382" y="1090"/>
                    </a:cubicBezTo>
                    <a:cubicBezTo>
                      <a:pt x="1459" y="960"/>
                      <a:pt x="1473" y="796"/>
                      <a:pt x="1436" y="650"/>
                    </a:cubicBezTo>
                    <a:cubicBezTo>
                      <a:pt x="1398" y="501"/>
                      <a:pt x="1320" y="368"/>
                      <a:pt x="1225" y="253"/>
                    </a:cubicBezTo>
                    <a:cubicBezTo>
                      <a:pt x="1123" y="126"/>
                      <a:pt x="986" y="8"/>
                      <a:pt x="823"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 name="Google Shape;422;p15"/>
              <p:cNvSpPr/>
              <p:nvPr/>
            </p:nvSpPr>
            <p:spPr>
              <a:xfrm>
                <a:off x="1638932" y="2936924"/>
                <a:ext cx="254774" cy="22721"/>
              </a:xfrm>
              <a:custGeom>
                <a:rect b="b" l="l" r="r" t="t"/>
                <a:pathLst>
                  <a:path extrusionOk="0" h="272" w="3050">
                    <a:moveTo>
                      <a:pt x="873" y="1"/>
                    </a:moveTo>
                    <a:cubicBezTo>
                      <a:pt x="601" y="1"/>
                      <a:pt x="334" y="10"/>
                      <a:pt x="79" y="28"/>
                    </a:cubicBezTo>
                    <a:cubicBezTo>
                      <a:pt x="2" y="32"/>
                      <a:pt x="1" y="150"/>
                      <a:pt x="75" y="150"/>
                    </a:cubicBezTo>
                    <a:cubicBezTo>
                      <a:pt x="77" y="150"/>
                      <a:pt x="78" y="150"/>
                      <a:pt x="79" y="150"/>
                    </a:cubicBezTo>
                    <a:cubicBezTo>
                      <a:pt x="199" y="142"/>
                      <a:pt x="319" y="138"/>
                      <a:pt x="438" y="138"/>
                    </a:cubicBezTo>
                    <a:cubicBezTo>
                      <a:pt x="1173" y="138"/>
                      <a:pt x="1904" y="271"/>
                      <a:pt x="2634" y="271"/>
                    </a:cubicBezTo>
                    <a:cubicBezTo>
                      <a:pt x="2768" y="271"/>
                      <a:pt x="2902" y="267"/>
                      <a:pt x="3036" y="256"/>
                    </a:cubicBezTo>
                    <a:cubicBezTo>
                      <a:pt x="3046" y="256"/>
                      <a:pt x="3050" y="239"/>
                      <a:pt x="3039" y="236"/>
                    </a:cubicBezTo>
                    <a:cubicBezTo>
                      <a:pt x="2372" y="69"/>
                      <a:pt x="1604" y="1"/>
                      <a:pt x="87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 name="Google Shape;423;p15"/>
              <p:cNvSpPr/>
              <p:nvPr/>
            </p:nvSpPr>
            <p:spPr>
              <a:xfrm>
                <a:off x="1663073" y="3130134"/>
                <a:ext cx="201063" cy="14618"/>
              </a:xfrm>
              <a:custGeom>
                <a:rect b="b" l="l" r="r" t="t"/>
                <a:pathLst>
                  <a:path extrusionOk="0" h="175" w="2407">
                    <a:moveTo>
                      <a:pt x="1189" y="0"/>
                    </a:moveTo>
                    <a:cubicBezTo>
                      <a:pt x="820" y="0"/>
                      <a:pt x="451" y="15"/>
                      <a:pt x="93" y="15"/>
                    </a:cubicBezTo>
                    <a:cubicBezTo>
                      <a:pt x="1" y="15"/>
                      <a:pt x="1" y="158"/>
                      <a:pt x="93" y="158"/>
                    </a:cubicBezTo>
                    <a:cubicBezTo>
                      <a:pt x="140" y="157"/>
                      <a:pt x="188" y="157"/>
                      <a:pt x="235" y="157"/>
                    </a:cubicBezTo>
                    <a:cubicBezTo>
                      <a:pt x="622" y="157"/>
                      <a:pt x="1017" y="175"/>
                      <a:pt x="1409" y="175"/>
                    </a:cubicBezTo>
                    <a:cubicBezTo>
                      <a:pt x="1742" y="175"/>
                      <a:pt x="2074" y="162"/>
                      <a:pt x="2397" y="114"/>
                    </a:cubicBezTo>
                    <a:cubicBezTo>
                      <a:pt x="2406" y="110"/>
                      <a:pt x="2406" y="96"/>
                      <a:pt x="2397" y="93"/>
                    </a:cubicBezTo>
                    <a:cubicBezTo>
                      <a:pt x="2005" y="18"/>
                      <a:pt x="1597" y="0"/>
                      <a:pt x="1189"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 name="Google Shape;424;p15"/>
              <p:cNvSpPr/>
              <p:nvPr/>
            </p:nvSpPr>
            <p:spPr>
              <a:xfrm>
                <a:off x="1624731" y="2785145"/>
                <a:ext cx="298295" cy="99320"/>
              </a:xfrm>
              <a:custGeom>
                <a:rect b="b" l="l" r="r" t="t"/>
                <a:pathLst>
                  <a:path extrusionOk="0" h="1189" w="3571">
                    <a:moveTo>
                      <a:pt x="1509" y="0"/>
                    </a:moveTo>
                    <a:cubicBezTo>
                      <a:pt x="1204" y="0"/>
                      <a:pt x="909" y="47"/>
                      <a:pt x="657" y="147"/>
                    </a:cubicBezTo>
                    <a:cubicBezTo>
                      <a:pt x="331" y="277"/>
                      <a:pt x="1" y="538"/>
                      <a:pt x="1" y="889"/>
                    </a:cubicBezTo>
                    <a:cubicBezTo>
                      <a:pt x="1" y="943"/>
                      <a:pt x="11" y="1004"/>
                      <a:pt x="56" y="1039"/>
                    </a:cubicBezTo>
                    <a:cubicBezTo>
                      <a:pt x="89" y="1066"/>
                      <a:pt x="141" y="1069"/>
                      <a:pt x="185" y="1069"/>
                    </a:cubicBezTo>
                    <a:cubicBezTo>
                      <a:pt x="1314" y="1110"/>
                      <a:pt x="2352" y="1147"/>
                      <a:pt x="3481" y="1188"/>
                    </a:cubicBezTo>
                    <a:lnTo>
                      <a:pt x="3570" y="1114"/>
                    </a:lnTo>
                    <a:cubicBezTo>
                      <a:pt x="3490" y="447"/>
                      <a:pt x="2455" y="0"/>
                      <a:pt x="1509"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pic>
        <p:nvPicPr>
          <p:cNvPr id="425" name="Google Shape;425;p15"/>
          <p:cNvPicPr preferRelativeResize="0"/>
          <p:nvPr/>
        </p:nvPicPr>
        <p:blipFill rotWithShape="1">
          <a:blip r:embed="rId3">
            <a:alphaModFix/>
          </a:blip>
          <a:srcRect b="0" l="0" r="0" t="0"/>
          <a:stretch/>
        </p:blipFill>
        <p:spPr>
          <a:xfrm>
            <a:off x="1943050" y="2550350"/>
            <a:ext cx="2267050" cy="2267025"/>
          </a:xfrm>
          <a:prstGeom prst="rect">
            <a:avLst/>
          </a:prstGeom>
          <a:noFill/>
          <a:ln>
            <a:noFill/>
          </a:ln>
        </p:spPr>
      </p:pic>
      <p:sp>
        <p:nvSpPr>
          <p:cNvPr id="426" name="Google Shape;426;p15"/>
          <p:cNvSpPr txBox="1"/>
          <p:nvPr>
            <p:ph idx="4294967295" type="title"/>
          </p:nvPr>
        </p:nvSpPr>
        <p:spPr>
          <a:xfrm>
            <a:off x="2114550" y="2114550"/>
            <a:ext cx="1981200" cy="4953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3959"/>
              <a:buFont typeface="Calibri"/>
              <a:buNone/>
            </a:pPr>
            <a:r>
              <a:rPr b="1" lang="en" sz="2200">
                <a:solidFill>
                  <a:srgbClr val="FF9500"/>
                </a:solidFill>
                <a:latin typeface="Arial"/>
                <a:ea typeface="Arial"/>
                <a:cs typeface="Arial"/>
                <a:sym typeface="Arial"/>
              </a:rPr>
              <a:t>Measure it!</a:t>
            </a:r>
            <a:endParaRPr b="1" sz="2200">
              <a:solidFill>
                <a:srgbClr val="FF95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pic>
        <p:nvPicPr>
          <p:cNvPr id="432" name="Google Shape;432;p16"/>
          <p:cNvPicPr preferRelativeResize="0"/>
          <p:nvPr/>
        </p:nvPicPr>
        <p:blipFill rotWithShape="1">
          <a:blip r:embed="rId3">
            <a:alphaModFix/>
          </a:blip>
          <a:srcRect b="0" l="0" r="0" t="0"/>
          <a:stretch/>
        </p:blipFill>
        <p:spPr>
          <a:xfrm>
            <a:off x="5" y="0"/>
            <a:ext cx="9143981" cy="5143500"/>
          </a:xfrm>
          <a:prstGeom prst="rect">
            <a:avLst/>
          </a:prstGeom>
          <a:noFill/>
          <a:ln>
            <a:noFill/>
          </a:ln>
        </p:spPr>
      </p:pic>
      <p:sp>
        <p:nvSpPr>
          <p:cNvPr id="433" name="Google Shape;433;p16"/>
          <p:cNvSpPr txBox="1"/>
          <p:nvPr>
            <p:ph idx="4294967295"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lang="en" sz="4800">
                <a:latin typeface="Arial"/>
                <a:ea typeface="Arial"/>
                <a:cs typeface="Arial"/>
                <a:sym typeface="Arial"/>
              </a:rPr>
              <a:t>Fighting food waste helps save: </a:t>
            </a:r>
            <a:endParaRPr sz="4800">
              <a:latin typeface="Arial"/>
              <a:ea typeface="Arial"/>
              <a:cs typeface="Arial"/>
              <a:sym typeface="Arial"/>
            </a:endParaRPr>
          </a:p>
        </p:txBody>
      </p:sp>
      <p:sp>
        <p:nvSpPr>
          <p:cNvPr id="434" name="Google Shape;434;p16"/>
          <p:cNvSpPr/>
          <p:nvPr/>
        </p:nvSpPr>
        <p:spPr>
          <a:xfrm>
            <a:off x="1081125" y="3648075"/>
            <a:ext cx="2009700" cy="6573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en" sz="2400" u="none" cap="none" strike="noStrike">
                <a:solidFill>
                  <a:srgbClr val="FFFFFF"/>
                </a:solidFill>
                <a:latin typeface="Arial"/>
                <a:ea typeface="Arial"/>
                <a:cs typeface="Arial"/>
                <a:sym typeface="Arial"/>
              </a:rPr>
              <a:t>Water</a:t>
            </a:r>
            <a:endParaRPr b="1" i="0" sz="2400" u="none" cap="none" strike="noStrike">
              <a:solidFill>
                <a:srgbClr val="FFFFFF"/>
              </a:solidFill>
              <a:latin typeface="Arial"/>
              <a:ea typeface="Arial"/>
              <a:cs typeface="Arial"/>
              <a:sym typeface="Arial"/>
            </a:endParaRPr>
          </a:p>
        </p:txBody>
      </p:sp>
      <p:sp>
        <p:nvSpPr>
          <p:cNvPr id="435" name="Google Shape;435;p16"/>
          <p:cNvSpPr/>
          <p:nvPr/>
        </p:nvSpPr>
        <p:spPr>
          <a:xfrm>
            <a:off x="3567150" y="3648075"/>
            <a:ext cx="2009700" cy="6573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en" sz="2400" u="none" cap="none" strike="noStrike">
                <a:solidFill>
                  <a:srgbClr val="FFFFFF"/>
                </a:solidFill>
                <a:latin typeface="Arial"/>
                <a:ea typeface="Arial"/>
                <a:cs typeface="Arial"/>
                <a:sym typeface="Arial"/>
              </a:rPr>
              <a:t>Land</a:t>
            </a:r>
            <a:endParaRPr b="1" i="0" sz="2400" u="none" cap="none" strike="noStrike">
              <a:solidFill>
                <a:srgbClr val="FFFFFF"/>
              </a:solidFill>
              <a:latin typeface="Arial"/>
              <a:ea typeface="Arial"/>
              <a:cs typeface="Arial"/>
              <a:sym typeface="Arial"/>
            </a:endParaRPr>
          </a:p>
        </p:txBody>
      </p:sp>
      <p:sp>
        <p:nvSpPr>
          <p:cNvPr id="436" name="Google Shape;436;p16"/>
          <p:cNvSpPr/>
          <p:nvPr/>
        </p:nvSpPr>
        <p:spPr>
          <a:xfrm>
            <a:off x="6053175" y="3648075"/>
            <a:ext cx="2009700" cy="6573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300"/>
              <a:buFont typeface="Arial"/>
              <a:buNone/>
            </a:pPr>
            <a:r>
              <a:rPr b="1" i="0" lang="en" sz="2300" u="none" cap="none" strike="noStrike">
                <a:solidFill>
                  <a:srgbClr val="FFFFFF"/>
                </a:solidFill>
                <a:latin typeface="Arial"/>
                <a:ea typeface="Arial"/>
                <a:cs typeface="Arial"/>
                <a:sym typeface="Arial"/>
              </a:rPr>
              <a:t>Our Planet</a:t>
            </a:r>
            <a:endParaRPr b="1" i="0" sz="2300" u="none" cap="none" strike="noStrike">
              <a:solidFill>
                <a:srgbClr val="FFFFFF"/>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433"/>
                                        </p:tgtEl>
                                        <p:attrNameLst>
                                          <p:attrName>style.visibility</p:attrName>
                                        </p:attrNameLst>
                                      </p:cBhvr>
                                      <p:to>
                                        <p:strVal val="visible"/>
                                      </p:to>
                                    </p:set>
                                    <p:anim calcmode="lin" valueType="num">
                                      <p:cBhvr additive="base">
                                        <p:cTn dur="2000"/>
                                        <p:tgtEl>
                                          <p:spTgt spid="433"/>
                                        </p:tgtEl>
                                        <p:attrNameLst>
                                          <p:attrName>ppt_y</p:attrName>
                                        </p:attrNameLst>
                                      </p:cBhvr>
                                      <p:tavLst>
                                        <p:tav fmla="" tm="0">
                                          <p:val>
                                            <p:strVal val="#ppt_y-1"/>
                                          </p:val>
                                        </p:tav>
                                        <p:tav fmla="" tm="100000">
                                          <p:val>
                                            <p:strVal val="#ppt_y"/>
                                          </p:val>
                                        </p:tav>
                                      </p:tavLst>
                                    </p:anim>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434"/>
                                        </p:tgtEl>
                                        <p:attrNameLst>
                                          <p:attrName>style.visibility</p:attrName>
                                        </p:attrNameLst>
                                      </p:cBhvr>
                                      <p:to>
                                        <p:strVal val="visible"/>
                                      </p:to>
                                    </p:set>
                                    <p:animEffect filter="fade" transition="in">
                                      <p:cBhvr>
                                        <p:cTn dur="2000"/>
                                        <p:tgtEl>
                                          <p:spTgt spid="434"/>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435"/>
                                        </p:tgtEl>
                                        <p:attrNameLst>
                                          <p:attrName>style.visibility</p:attrName>
                                        </p:attrNameLst>
                                      </p:cBhvr>
                                      <p:to>
                                        <p:strVal val="visible"/>
                                      </p:to>
                                    </p:set>
                                    <p:animEffect filter="fade" transition="in">
                                      <p:cBhvr>
                                        <p:cTn dur="2000"/>
                                        <p:tgtEl>
                                          <p:spTgt spid="435"/>
                                        </p:tgtEl>
                                      </p:cBhvr>
                                    </p:animEffec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436"/>
                                        </p:tgtEl>
                                        <p:attrNameLst>
                                          <p:attrName>style.visibility</p:attrName>
                                        </p:attrNameLst>
                                      </p:cBhvr>
                                      <p:to>
                                        <p:strVal val="visible"/>
                                      </p:to>
                                    </p:set>
                                    <p:animEffect filter="fade" transition="in">
                                      <p:cBhvr>
                                        <p:cTn dur="2000"/>
                                        <p:tgtEl>
                                          <p:spTgt spid="4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87" name="Shape 187"/>
        <p:cNvGrpSpPr/>
        <p:nvPr/>
      </p:nvGrpSpPr>
      <p:grpSpPr>
        <a:xfrm>
          <a:off x="0" y="0"/>
          <a:ext cx="0" cy="0"/>
          <a:chOff x="0" y="0"/>
          <a:chExt cx="0" cy="0"/>
        </a:xfrm>
      </p:grpSpPr>
      <p:sp>
        <p:nvSpPr>
          <p:cNvPr id="188" name="Google Shape;188;p2"/>
          <p:cNvSpPr txBox="1"/>
          <p:nvPr>
            <p:ph idx="4294967295" type="title"/>
          </p:nvPr>
        </p:nvSpPr>
        <p:spPr>
          <a:xfrm>
            <a:off x="1156674" y="0"/>
            <a:ext cx="2620195" cy="4290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800"/>
              <a:buNone/>
            </a:pPr>
            <a:r>
              <a:rPr lang="en" sz="3600">
                <a:latin typeface="Arial"/>
                <a:ea typeface="Arial"/>
                <a:cs typeface="Arial"/>
                <a:sym typeface="Arial"/>
              </a:rPr>
              <a:t>How does food end up on our plates?</a:t>
            </a:r>
            <a:endParaRPr sz="3600">
              <a:latin typeface="Arial"/>
              <a:ea typeface="Arial"/>
              <a:cs typeface="Arial"/>
              <a:sym typeface="Arial"/>
            </a:endParaRPr>
          </a:p>
        </p:txBody>
      </p:sp>
      <p:pic>
        <p:nvPicPr>
          <p:cNvPr id="189" name="Google Shape;189;p2"/>
          <p:cNvPicPr preferRelativeResize="0"/>
          <p:nvPr/>
        </p:nvPicPr>
        <p:blipFill rotWithShape="1">
          <a:blip r:embed="rId3">
            <a:alphaModFix/>
          </a:blip>
          <a:srcRect b="0" l="0" r="0" t="0"/>
          <a:stretch/>
        </p:blipFill>
        <p:spPr>
          <a:xfrm>
            <a:off x="3986800" y="232301"/>
            <a:ext cx="4911200" cy="4911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93" name="Shape 193"/>
        <p:cNvGrpSpPr/>
        <p:nvPr/>
      </p:nvGrpSpPr>
      <p:grpSpPr>
        <a:xfrm>
          <a:off x="0" y="0"/>
          <a:ext cx="0" cy="0"/>
          <a:chOff x="0" y="0"/>
          <a:chExt cx="0" cy="0"/>
        </a:xfrm>
      </p:grpSpPr>
      <p:pic>
        <p:nvPicPr>
          <p:cNvPr id="194" name="Google Shape;194;p3"/>
          <p:cNvPicPr preferRelativeResize="0"/>
          <p:nvPr/>
        </p:nvPicPr>
        <p:blipFill rotWithShape="1">
          <a:blip r:embed="rId3">
            <a:alphaModFix/>
          </a:blip>
          <a:srcRect b="0" l="0" r="0" t="0"/>
          <a:stretch/>
        </p:blipFill>
        <p:spPr>
          <a:xfrm>
            <a:off x="1581850" y="2612213"/>
            <a:ext cx="904578" cy="1356901"/>
          </a:xfrm>
          <a:prstGeom prst="rect">
            <a:avLst/>
          </a:prstGeom>
          <a:noFill/>
          <a:ln>
            <a:noFill/>
          </a:ln>
        </p:spPr>
      </p:pic>
      <p:sp>
        <p:nvSpPr>
          <p:cNvPr id="195" name="Google Shape;195;p3"/>
          <p:cNvSpPr/>
          <p:nvPr/>
        </p:nvSpPr>
        <p:spPr>
          <a:xfrm>
            <a:off x="0" y="4272475"/>
            <a:ext cx="9143989" cy="860614"/>
          </a:xfrm>
          <a:custGeom>
            <a:rect b="b" l="l" r="r" t="t"/>
            <a:pathLst>
              <a:path extrusionOk="0" h="11820" w="69963">
                <a:moveTo>
                  <a:pt x="1" y="0"/>
                </a:moveTo>
                <a:lnTo>
                  <a:pt x="1" y="11820"/>
                </a:lnTo>
                <a:lnTo>
                  <a:pt x="69962" y="11820"/>
                </a:lnTo>
                <a:lnTo>
                  <a:pt x="69962"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 name="Google Shape;196;p3"/>
          <p:cNvSpPr txBox="1"/>
          <p:nvPr>
            <p:ph idx="4294967295" type="title"/>
          </p:nvPr>
        </p:nvSpPr>
        <p:spPr>
          <a:xfrm>
            <a:off x="0" y="0"/>
            <a:ext cx="9144000" cy="1017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lang="en" sz="3600">
                <a:latin typeface="Arial"/>
                <a:ea typeface="Arial"/>
                <a:cs typeface="Arial"/>
                <a:sym typeface="Arial"/>
              </a:rPr>
              <a:t>Growing our food: What does it take?</a:t>
            </a:r>
            <a:endParaRPr sz="3600">
              <a:latin typeface="Arial"/>
              <a:ea typeface="Arial"/>
              <a:cs typeface="Arial"/>
              <a:sym typeface="Arial"/>
            </a:endParaRPr>
          </a:p>
        </p:txBody>
      </p:sp>
      <p:sp>
        <p:nvSpPr>
          <p:cNvPr id="197" name="Google Shape;197;p3"/>
          <p:cNvSpPr txBox="1"/>
          <p:nvPr>
            <p:ph idx="4294967295" type="ctrTitle"/>
          </p:nvPr>
        </p:nvSpPr>
        <p:spPr>
          <a:xfrm>
            <a:off x="683401" y="2243200"/>
            <a:ext cx="2501400" cy="446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accent4"/>
              </a:buClr>
              <a:buSzPts val="2800"/>
              <a:buFont typeface="Black Han Sans"/>
              <a:buNone/>
            </a:pPr>
            <a:r>
              <a:rPr b="1" i="0" lang="en" sz="2000" u="none" cap="none" strike="noStrike">
                <a:solidFill>
                  <a:schemeClr val="accent4"/>
                </a:solidFill>
                <a:latin typeface="Arial"/>
                <a:ea typeface="Arial"/>
                <a:cs typeface="Arial"/>
                <a:sym typeface="Arial"/>
              </a:rPr>
              <a:t>Sunlight</a:t>
            </a:r>
            <a:endParaRPr b="1" i="0" sz="2000" u="none" cap="none" strike="noStrike">
              <a:solidFill>
                <a:schemeClr val="accent4"/>
              </a:solidFill>
              <a:latin typeface="Arial"/>
              <a:ea typeface="Arial"/>
              <a:cs typeface="Arial"/>
              <a:sym typeface="Arial"/>
            </a:endParaRPr>
          </a:p>
        </p:txBody>
      </p:sp>
      <p:sp>
        <p:nvSpPr>
          <p:cNvPr id="198" name="Google Shape;198;p3"/>
          <p:cNvSpPr txBox="1"/>
          <p:nvPr>
            <p:ph idx="4294967295" type="ctrTitle"/>
          </p:nvPr>
        </p:nvSpPr>
        <p:spPr>
          <a:xfrm>
            <a:off x="3321301" y="2243200"/>
            <a:ext cx="2501400" cy="446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accent4"/>
              </a:buClr>
              <a:buSzPts val="2800"/>
              <a:buFont typeface="Black Han Sans"/>
              <a:buNone/>
            </a:pPr>
            <a:r>
              <a:rPr b="1" i="0" lang="en" sz="2000" u="none" cap="none" strike="noStrike">
                <a:solidFill>
                  <a:schemeClr val="accent4"/>
                </a:solidFill>
                <a:latin typeface="Arial"/>
                <a:ea typeface="Arial"/>
                <a:cs typeface="Arial"/>
                <a:sym typeface="Arial"/>
              </a:rPr>
              <a:t>Water</a:t>
            </a:r>
            <a:endParaRPr b="1" i="0" sz="2000" u="none" cap="none" strike="noStrike">
              <a:solidFill>
                <a:schemeClr val="accent4"/>
              </a:solidFill>
              <a:latin typeface="Arial"/>
              <a:ea typeface="Arial"/>
              <a:cs typeface="Arial"/>
              <a:sym typeface="Arial"/>
            </a:endParaRPr>
          </a:p>
        </p:txBody>
      </p:sp>
      <p:sp>
        <p:nvSpPr>
          <p:cNvPr id="199" name="Google Shape;199;p3"/>
          <p:cNvSpPr txBox="1"/>
          <p:nvPr>
            <p:ph idx="4294967295" type="ctrTitle"/>
          </p:nvPr>
        </p:nvSpPr>
        <p:spPr>
          <a:xfrm>
            <a:off x="5959201" y="2243200"/>
            <a:ext cx="2501400" cy="446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accent4"/>
              </a:buClr>
              <a:buSzPts val="2800"/>
              <a:buFont typeface="Black Han Sans"/>
              <a:buNone/>
            </a:pPr>
            <a:r>
              <a:rPr b="1" i="0" lang="en" sz="2000" u="none" cap="none" strike="noStrike">
                <a:solidFill>
                  <a:schemeClr val="accent4"/>
                </a:solidFill>
                <a:latin typeface="Arial"/>
                <a:ea typeface="Arial"/>
                <a:cs typeface="Arial"/>
                <a:sym typeface="Arial"/>
              </a:rPr>
              <a:t>Soil/land</a:t>
            </a:r>
            <a:endParaRPr b="1" i="0" sz="2000" u="none" cap="none" strike="noStrike">
              <a:solidFill>
                <a:schemeClr val="accent4"/>
              </a:solidFill>
              <a:latin typeface="Arial"/>
              <a:ea typeface="Arial"/>
              <a:cs typeface="Arial"/>
              <a:sym typeface="Arial"/>
            </a:endParaRPr>
          </a:p>
        </p:txBody>
      </p:sp>
      <p:sp>
        <p:nvSpPr>
          <p:cNvPr id="200" name="Google Shape;200;p3"/>
          <p:cNvSpPr/>
          <p:nvPr/>
        </p:nvSpPr>
        <p:spPr>
          <a:xfrm rot="10800000">
            <a:off x="6172123" y="4610386"/>
            <a:ext cx="416321" cy="349697"/>
          </a:xfrm>
          <a:custGeom>
            <a:rect b="b" l="l" r="r" t="t"/>
            <a:pathLst>
              <a:path extrusionOk="0" h="3501" w="4168">
                <a:moveTo>
                  <a:pt x="0" y="0"/>
                </a:moveTo>
                <a:lnTo>
                  <a:pt x="2379" y="3501"/>
                </a:lnTo>
                <a:lnTo>
                  <a:pt x="4168" y="837"/>
                </a:lnTo>
                <a:lnTo>
                  <a:pt x="0"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 name="Google Shape;201;p3"/>
          <p:cNvSpPr/>
          <p:nvPr/>
        </p:nvSpPr>
        <p:spPr>
          <a:xfrm rot="10800000">
            <a:off x="8424342" y="586350"/>
            <a:ext cx="279478" cy="257703"/>
          </a:xfrm>
          <a:custGeom>
            <a:rect b="b" l="l" r="r" t="t"/>
            <a:pathLst>
              <a:path extrusionOk="0" h="2580" w="2798">
                <a:moveTo>
                  <a:pt x="1402" y="0"/>
                </a:moveTo>
                <a:lnTo>
                  <a:pt x="1" y="2579"/>
                </a:lnTo>
                <a:lnTo>
                  <a:pt x="2797" y="1722"/>
                </a:lnTo>
                <a:lnTo>
                  <a:pt x="1402"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p3"/>
          <p:cNvSpPr/>
          <p:nvPr/>
        </p:nvSpPr>
        <p:spPr>
          <a:xfrm rot="-7694763">
            <a:off x="216977" y="1356031"/>
            <a:ext cx="289570" cy="243250"/>
          </a:xfrm>
          <a:custGeom>
            <a:rect b="b" l="l" r="r" t="t"/>
            <a:pathLst>
              <a:path extrusionOk="0" h="3501" w="4168">
                <a:moveTo>
                  <a:pt x="0" y="0"/>
                </a:moveTo>
                <a:lnTo>
                  <a:pt x="2379" y="3501"/>
                </a:lnTo>
                <a:lnTo>
                  <a:pt x="4168" y="837"/>
                </a:lnTo>
                <a:lnTo>
                  <a:pt x="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 name="Google Shape;203;p3"/>
          <p:cNvSpPr txBox="1"/>
          <p:nvPr>
            <p:ph idx="4294967295" type="ctrTitle"/>
          </p:nvPr>
        </p:nvSpPr>
        <p:spPr>
          <a:xfrm>
            <a:off x="683401" y="3826075"/>
            <a:ext cx="2501400" cy="446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accent4"/>
              </a:buClr>
              <a:buSzPts val="2800"/>
              <a:buFont typeface="Black Han Sans"/>
              <a:buNone/>
            </a:pPr>
            <a:r>
              <a:rPr b="1" i="0" lang="en" sz="2000" u="none" cap="none" strike="noStrike">
                <a:solidFill>
                  <a:schemeClr val="accent4"/>
                </a:solidFill>
                <a:latin typeface="Arial"/>
                <a:ea typeface="Arial"/>
                <a:cs typeface="Arial"/>
                <a:sym typeface="Arial"/>
              </a:rPr>
              <a:t>Fertilizers</a:t>
            </a:r>
            <a:endParaRPr b="1" i="0" sz="2000" u="none" cap="none" strike="noStrike">
              <a:solidFill>
                <a:schemeClr val="accent4"/>
              </a:solidFill>
              <a:latin typeface="Arial"/>
              <a:ea typeface="Arial"/>
              <a:cs typeface="Arial"/>
              <a:sym typeface="Arial"/>
            </a:endParaRPr>
          </a:p>
        </p:txBody>
      </p:sp>
      <p:sp>
        <p:nvSpPr>
          <p:cNvPr id="204" name="Google Shape;204;p3"/>
          <p:cNvSpPr txBox="1"/>
          <p:nvPr>
            <p:ph idx="4294967295" type="ctrTitle"/>
          </p:nvPr>
        </p:nvSpPr>
        <p:spPr>
          <a:xfrm>
            <a:off x="3321301" y="3826075"/>
            <a:ext cx="2501400" cy="446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accent4"/>
              </a:buClr>
              <a:buSzPts val="2800"/>
              <a:buFont typeface="Black Han Sans"/>
              <a:buNone/>
            </a:pPr>
            <a:r>
              <a:rPr b="1" i="0" lang="en" sz="2000" u="none" cap="none" strike="noStrike">
                <a:solidFill>
                  <a:schemeClr val="accent4"/>
                </a:solidFill>
                <a:latin typeface="Arial"/>
                <a:ea typeface="Arial"/>
                <a:cs typeface="Arial"/>
                <a:sym typeface="Arial"/>
              </a:rPr>
              <a:t>Food</a:t>
            </a:r>
            <a:endParaRPr b="1" i="0" sz="2000" u="none" cap="none" strike="noStrike">
              <a:solidFill>
                <a:schemeClr val="accent4"/>
              </a:solidFill>
              <a:latin typeface="Arial"/>
              <a:ea typeface="Arial"/>
              <a:cs typeface="Arial"/>
              <a:sym typeface="Arial"/>
            </a:endParaRPr>
          </a:p>
        </p:txBody>
      </p:sp>
      <p:sp>
        <p:nvSpPr>
          <p:cNvPr id="205" name="Google Shape;205;p3"/>
          <p:cNvSpPr txBox="1"/>
          <p:nvPr>
            <p:ph idx="4294967295" type="ctrTitle"/>
          </p:nvPr>
        </p:nvSpPr>
        <p:spPr>
          <a:xfrm>
            <a:off x="5959201" y="3826075"/>
            <a:ext cx="2501400" cy="446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accent4"/>
              </a:buClr>
              <a:buSzPts val="2800"/>
              <a:buFont typeface="Black Han Sans"/>
              <a:buNone/>
            </a:pPr>
            <a:r>
              <a:rPr b="1" i="0" lang="en" sz="2000" u="none" cap="none" strike="noStrike">
                <a:solidFill>
                  <a:schemeClr val="accent4"/>
                </a:solidFill>
                <a:latin typeface="Arial"/>
                <a:ea typeface="Arial"/>
                <a:cs typeface="Arial"/>
                <a:sym typeface="Arial"/>
              </a:rPr>
              <a:t>Work!</a:t>
            </a:r>
            <a:endParaRPr b="1" i="0" sz="2000" u="none" cap="none" strike="noStrike">
              <a:solidFill>
                <a:schemeClr val="accent4"/>
              </a:solidFill>
              <a:latin typeface="Arial"/>
              <a:ea typeface="Arial"/>
              <a:cs typeface="Arial"/>
              <a:sym typeface="Arial"/>
            </a:endParaRPr>
          </a:p>
        </p:txBody>
      </p:sp>
      <p:sp>
        <p:nvSpPr>
          <p:cNvPr id="206" name="Google Shape;206;p3"/>
          <p:cNvSpPr txBox="1"/>
          <p:nvPr>
            <p:ph idx="4294967295" type="subTitle"/>
          </p:nvPr>
        </p:nvSpPr>
        <p:spPr>
          <a:xfrm>
            <a:off x="985679" y="4272475"/>
            <a:ext cx="2106900" cy="687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1600"/>
              </a:spcAft>
              <a:buClr>
                <a:schemeClr val="accent4"/>
              </a:buClr>
              <a:buSzPts val="1400"/>
              <a:buFont typeface="Lato"/>
              <a:buNone/>
            </a:pPr>
            <a:r>
              <a:rPr b="0" i="0" lang="en" sz="1400" u="none" cap="none" strike="noStrike">
                <a:solidFill>
                  <a:schemeClr val="accent4"/>
                </a:solidFill>
                <a:latin typeface="Arial"/>
                <a:ea typeface="Arial"/>
                <a:cs typeface="Arial"/>
                <a:sym typeface="Arial"/>
              </a:rPr>
              <a:t>and pesticides (fruits and vegetables)</a:t>
            </a:r>
            <a:endParaRPr b="0" i="0" sz="1400" u="none" cap="none" strike="noStrike">
              <a:solidFill>
                <a:schemeClr val="accent4"/>
              </a:solidFill>
              <a:latin typeface="Arial"/>
              <a:ea typeface="Arial"/>
              <a:cs typeface="Arial"/>
              <a:sym typeface="Arial"/>
            </a:endParaRPr>
          </a:p>
        </p:txBody>
      </p:sp>
      <p:sp>
        <p:nvSpPr>
          <p:cNvPr id="207" name="Google Shape;207;p3"/>
          <p:cNvSpPr txBox="1"/>
          <p:nvPr>
            <p:ph idx="4294967295" type="subTitle"/>
          </p:nvPr>
        </p:nvSpPr>
        <p:spPr>
          <a:xfrm>
            <a:off x="3518550" y="4272475"/>
            <a:ext cx="2106900" cy="554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1600"/>
              </a:spcAft>
              <a:buClr>
                <a:schemeClr val="accent4"/>
              </a:buClr>
              <a:buSzPts val="1400"/>
              <a:buFont typeface="Lato"/>
              <a:buNone/>
            </a:pPr>
            <a:r>
              <a:rPr b="0" i="0" lang="en" sz="1400" u="none" cap="none" strike="noStrike">
                <a:solidFill>
                  <a:schemeClr val="accent4"/>
                </a:solidFill>
                <a:latin typeface="Arial"/>
                <a:ea typeface="Arial"/>
                <a:cs typeface="Arial"/>
                <a:sym typeface="Arial"/>
              </a:rPr>
              <a:t>(animals)</a:t>
            </a:r>
            <a:endParaRPr b="0" i="0" sz="1400" u="none" cap="none" strike="noStrike">
              <a:solidFill>
                <a:schemeClr val="accent4"/>
              </a:solidFill>
              <a:latin typeface="Arial"/>
              <a:ea typeface="Arial"/>
              <a:cs typeface="Arial"/>
              <a:sym typeface="Arial"/>
            </a:endParaRPr>
          </a:p>
        </p:txBody>
      </p:sp>
      <p:pic>
        <p:nvPicPr>
          <p:cNvPr id="208" name="Google Shape;208;p3"/>
          <p:cNvPicPr preferRelativeResize="0"/>
          <p:nvPr/>
        </p:nvPicPr>
        <p:blipFill rotWithShape="1">
          <a:blip r:embed="rId4">
            <a:alphaModFix/>
          </a:blip>
          <a:srcRect b="0" l="0" r="0" t="0"/>
          <a:stretch/>
        </p:blipFill>
        <p:spPr>
          <a:xfrm>
            <a:off x="788427" y="951944"/>
            <a:ext cx="2291347" cy="1356907"/>
          </a:xfrm>
          <a:prstGeom prst="rect">
            <a:avLst/>
          </a:prstGeom>
          <a:noFill/>
          <a:ln>
            <a:noFill/>
          </a:ln>
        </p:spPr>
      </p:pic>
      <p:pic>
        <p:nvPicPr>
          <p:cNvPr id="209" name="Google Shape;209;p3"/>
          <p:cNvPicPr preferRelativeResize="0"/>
          <p:nvPr/>
        </p:nvPicPr>
        <p:blipFill rotWithShape="1">
          <a:blip r:embed="rId5">
            <a:alphaModFix/>
          </a:blip>
          <a:srcRect b="0" l="0" r="0" t="0"/>
          <a:stretch/>
        </p:blipFill>
        <p:spPr>
          <a:xfrm>
            <a:off x="4216750" y="1017597"/>
            <a:ext cx="710500" cy="1225609"/>
          </a:xfrm>
          <a:prstGeom prst="rect">
            <a:avLst/>
          </a:prstGeom>
          <a:noFill/>
          <a:ln>
            <a:noFill/>
          </a:ln>
        </p:spPr>
      </p:pic>
      <p:pic>
        <p:nvPicPr>
          <p:cNvPr id="210" name="Google Shape;210;p3"/>
          <p:cNvPicPr preferRelativeResize="0"/>
          <p:nvPr/>
        </p:nvPicPr>
        <p:blipFill rotWithShape="1">
          <a:blip r:embed="rId6">
            <a:alphaModFix/>
          </a:blip>
          <a:srcRect b="0" l="0" r="0" t="0"/>
          <a:stretch/>
        </p:blipFill>
        <p:spPr>
          <a:xfrm>
            <a:off x="6345276" y="1017600"/>
            <a:ext cx="1729244" cy="1225600"/>
          </a:xfrm>
          <a:prstGeom prst="rect">
            <a:avLst/>
          </a:prstGeom>
          <a:noFill/>
          <a:ln>
            <a:noFill/>
          </a:ln>
        </p:spPr>
      </p:pic>
      <p:pic>
        <p:nvPicPr>
          <p:cNvPr id="211" name="Google Shape;211;p3"/>
          <p:cNvPicPr preferRelativeResize="0"/>
          <p:nvPr/>
        </p:nvPicPr>
        <p:blipFill rotWithShape="1">
          <a:blip r:embed="rId7">
            <a:alphaModFix/>
          </a:blip>
          <a:srcRect b="0" l="0" r="0" t="0"/>
          <a:stretch/>
        </p:blipFill>
        <p:spPr>
          <a:xfrm>
            <a:off x="7399925" y="2606325"/>
            <a:ext cx="1647900" cy="2471850"/>
          </a:xfrm>
          <a:prstGeom prst="rect">
            <a:avLst/>
          </a:prstGeom>
          <a:noFill/>
          <a:ln>
            <a:noFill/>
          </a:ln>
        </p:spPr>
      </p:pic>
      <p:pic>
        <p:nvPicPr>
          <p:cNvPr id="212" name="Google Shape;212;p3"/>
          <p:cNvPicPr preferRelativeResize="0"/>
          <p:nvPr/>
        </p:nvPicPr>
        <p:blipFill rotWithShape="1">
          <a:blip r:embed="rId8">
            <a:alphaModFix/>
          </a:blip>
          <a:srcRect b="0" l="0" r="0" t="0"/>
          <a:stretch/>
        </p:blipFill>
        <p:spPr>
          <a:xfrm>
            <a:off x="3518550" y="2702987"/>
            <a:ext cx="2106900" cy="140371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20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7"/>
                                        </p:tgtEl>
                                        <p:attrNameLst>
                                          <p:attrName>style.visibility</p:attrName>
                                        </p:attrNameLst>
                                      </p:cBhvr>
                                      <p:to>
                                        <p:strVal val="visible"/>
                                      </p:to>
                                    </p:set>
                                  </p:childTnLst>
                                </p:cTn>
                              </p:par>
                            </p:childTnLst>
                          </p:cTn>
                        </p:par>
                        <p:par>
                          <p:cTn fill="hold">
                            <p:stCondLst>
                              <p:cond delay="1"/>
                            </p:stCondLst>
                            <p:childTnLst>
                              <p:par>
                                <p:cTn fill="hold" nodeType="afterEffect" presetClass="entr" presetID="1" presetSubtype="0">
                                  <p:stCondLst>
                                    <p:cond delay="0"/>
                                  </p:stCondLst>
                                  <p:childTnLst>
                                    <p:set>
                                      <p:cBhvr>
                                        <p:cTn dur="1" fill="hold">
                                          <p:stCondLst>
                                            <p:cond delay="0"/>
                                          </p:stCondLst>
                                        </p:cTn>
                                        <p:tgtEl>
                                          <p:spTgt spid="20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8"/>
                                        </p:tgtEl>
                                        <p:attrNameLst>
                                          <p:attrName>style.visibility</p:attrName>
                                        </p:attrNameLst>
                                      </p:cBhvr>
                                      <p:to>
                                        <p:strVal val="visible"/>
                                      </p:to>
                                    </p:set>
                                  </p:childTnLst>
                                </p:cTn>
                              </p:par>
                            </p:childTnLst>
                          </p:cTn>
                        </p:par>
                        <p:par>
                          <p:cTn fill="hold">
                            <p:stCondLst>
                              <p:cond delay="2"/>
                            </p:stCondLst>
                            <p:childTnLst>
                              <p:par>
                                <p:cTn fill="hold" nodeType="afterEffect" presetClass="entr" presetID="1" presetSubtype="0">
                                  <p:stCondLst>
                                    <p:cond delay="0"/>
                                  </p:stCondLst>
                                  <p:childTnLst>
                                    <p:set>
                                      <p:cBhvr>
                                        <p:cTn dur="1" fill="hold">
                                          <p:stCondLst>
                                            <p:cond delay="0"/>
                                          </p:stCondLst>
                                        </p:cTn>
                                        <p:tgtEl>
                                          <p:spTgt spid="21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9"/>
                                        </p:tgtEl>
                                        <p:attrNameLst>
                                          <p:attrName>style.visibility</p:attrName>
                                        </p:attrNameLst>
                                      </p:cBhvr>
                                      <p:to>
                                        <p:strVal val="visible"/>
                                      </p:to>
                                    </p:set>
                                  </p:childTnLst>
                                </p:cTn>
                              </p:par>
                            </p:childTnLst>
                          </p:cTn>
                        </p:par>
                        <p:par>
                          <p:cTn fill="hold">
                            <p:stCondLst>
                              <p:cond delay="3"/>
                            </p:stCondLst>
                            <p:childTnLst>
                              <p:par>
                                <p:cTn fill="hold" nodeType="afterEffect" presetClass="entr" presetID="1" presetSubtype="0">
                                  <p:stCondLst>
                                    <p:cond delay="0"/>
                                  </p:stCondLst>
                                  <p:childTnLst>
                                    <p:set>
                                      <p:cBhvr>
                                        <p:cTn dur="1" fill="hold">
                                          <p:stCondLst>
                                            <p:cond delay="0"/>
                                          </p:stCondLst>
                                        </p:cTn>
                                        <p:tgtEl>
                                          <p:spTgt spid="19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6"/>
                                        </p:tgtEl>
                                        <p:attrNameLst>
                                          <p:attrName>style.visibility</p:attrName>
                                        </p:attrNameLst>
                                      </p:cBhvr>
                                      <p:to>
                                        <p:strVal val="visible"/>
                                      </p:to>
                                    </p:set>
                                  </p:childTnLst>
                                </p:cTn>
                              </p:par>
                            </p:childTnLst>
                          </p:cTn>
                        </p:par>
                        <p:par>
                          <p:cTn fill="hold">
                            <p:stCondLst>
                              <p:cond delay="4"/>
                            </p:stCondLst>
                            <p:childTnLst>
                              <p:par>
                                <p:cTn fill="hold" nodeType="afterEffect" presetClass="entr" presetID="1" presetSubtype="0">
                                  <p:stCondLst>
                                    <p:cond delay="0"/>
                                  </p:stCondLst>
                                  <p:childTnLst>
                                    <p:set>
                                      <p:cBhvr>
                                        <p:cTn dur="1" fill="hold">
                                          <p:stCondLst>
                                            <p:cond delay="0"/>
                                          </p:stCondLst>
                                        </p:cTn>
                                        <p:tgtEl>
                                          <p:spTgt spid="21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7"/>
                                        </p:tgtEl>
                                        <p:attrNameLst>
                                          <p:attrName>style.visibility</p:attrName>
                                        </p:attrNameLst>
                                      </p:cBhvr>
                                      <p:to>
                                        <p:strVal val="visible"/>
                                      </p:to>
                                    </p:set>
                                  </p:childTnLst>
                                </p:cTn>
                              </p:par>
                            </p:childTnLst>
                          </p:cTn>
                        </p:par>
                        <p:par>
                          <p:cTn fill="hold">
                            <p:stCondLst>
                              <p:cond delay="5"/>
                            </p:stCondLst>
                            <p:childTnLst>
                              <p:par>
                                <p:cTn fill="hold" nodeType="afterEffect" presetClass="entr" presetID="1" presetSubtype="0">
                                  <p:stCondLst>
                                    <p:cond delay="0"/>
                                  </p:stCondLst>
                                  <p:childTnLst>
                                    <p:set>
                                      <p:cBhvr>
                                        <p:cTn dur="1" fill="hold">
                                          <p:stCondLst>
                                            <p:cond delay="0"/>
                                          </p:stCondLst>
                                        </p:cTn>
                                        <p:tgtEl>
                                          <p:spTgt spid="21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4"/>
          <p:cNvSpPr txBox="1"/>
          <p:nvPr>
            <p:ph idx="4294967295" type="title"/>
          </p:nvPr>
        </p:nvSpPr>
        <p:spPr>
          <a:xfrm>
            <a:off x="0" y="0"/>
            <a:ext cx="9144000" cy="12801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lang="en" sz="3600">
                <a:latin typeface="Arial"/>
                <a:ea typeface="Arial"/>
                <a:cs typeface="Arial"/>
                <a:sym typeface="Arial"/>
              </a:rPr>
              <a:t>End food waste, save wildlife</a:t>
            </a:r>
            <a:endParaRPr sz="3600">
              <a:latin typeface="Arial"/>
              <a:ea typeface="Arial"/>
              <a:cs typeface="Arial"/>
              <a:sym typeface="Arial"/>
            </a:endParaRPr>
          </a:p>
        </p:txBody>
      </p:sp>
      <p:sp>
        <p:nvSpPr>
          <p:cNvPr id="218" name="Google Shape;218;p4"/>
          <p:cNvSpPr/>
          <p:nvPr/>
        </p:nvSpPr>
        <p:spPr>
          <a:xfrm>
            <a:off x="-8" y="1787105"/>
            <a:ext cx="3797433" cy="3372543"/>
          </a:xfrm>
          <a:custGeom>
            <a:rect b="b" l="l" r="r" t="t"/>
            <a:pathLst>
              <a:path extrusionOk="0" h="12063" w="13583">
                <a:moveTo>
                  <a:pt x="5144" y="1"/>
                </a:moveTo>
                <a:cubicBezTo>
                  <a:pt x="4965" y="1"/>
                  <a:pt x="4788" y="15"/>
                  <a:pt x="4614" y="42"/>
                </a:cubicBezTo>
                <a:cubicBezTo>
                  <a:pt x="3179" y="267"/>
                  <a:pt x="2097" y="1206"/>
                  <a:pt x="1028" y="2110"/>
                </a:cubicBezTo>
                <a:cubicBezTo>
                  <a:pt x="718" y="2369"/>
                  <a:pt x="358" y="2611"/>
                  <a:pt x="1" y="2856"/>
                </a:cubicBezTo>
                <a:lnTo>
                  <a:pt x="1" y="12063"/>
                </a:lnTo>
                <a:lnTo>
                  <a:pt x="4213" y="12063"/>
                </a:lnTo>
                <a:cubicBezTo>
                  <a:pt x="4399" y="11297"/>
                  <a:pt x="4787" y="10607"/>
                  <a:pt x="5424" y="10147"/>
                </a:cubicBezTo>
                <a:cubicBezTo>
                  <a:pt x="6502" y="9357"/>
                  <a:pt x="7956" y="9436"/>
                  <a:pt x="9289" y="9361"/>
                </a:cubicBezTo>
                <a:cubicBezTo>
                  <a:pt x="10432" y="9296"/>
                  <a:pt x="11633" y="9058"/>
                  <a:pt x="12470" y="8275"/>
                </a:cubicBezTo>
                <a:cubicBezTo>
                  <a:pt x="13307" y="7496"/>
                  <a:pt x="13582" y="6034"/>
                  <a:pt x="12783" y="5217"/>
                </a:cubicBezTo>
                <a:cubicBezTo>
                  <a:pt x="11722" y="4135"/>
                  <a:pt x="9616" y="4775"/>
                  <a:pt x="8636" y="3621"/>
                </a:cubicBezTo>
                <a:cubicBezTo>
                  <a:pt x="8115" y="3013"/>
                  <a:pt x="8122" y="2118"/>
                  <a:pt x="7755" y="1407"/>
                </a:cubicBezTo>
                <a:cubicBezTo>
                  <a:pt x="7277" y="481"/>
                  <a:pt x="6199" y="1"/>
                  <a:pt x="5144"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 name="Google Shape;219;p4"/>
          <p:cNvSpPr/>
          <p:nvPr/>
        </p:nvSpPr>
        <p:spPr>
          <a:xfrm flipH="1">
            <a:off x="5963425" y="2610088"/>
            <a:ext cx="3180564" cy="2549566"/>
          </a:xfrm>
          <a:custGeom>
            <a:rect b="b" l="l" r="r" t="t"/>
            <a:pathLst>
              <a:path extrusionOk="0" h="50539" w="63047">
                <a:moveTo>
                  <a:pt x="12202" y="0"/>
                </a:moveTo>
                <a:cubicBezTo>
                  <a:pt x="9265" y="0"/>
                  <a:pt x="6469" y="237"/>
                  <a:pt x="3876" y="616"/>
                </a:cubicBezTo>
                <a:cubicBezTo>
                  <a:pt x="2569" y="805"/>
                  <a:pt x="1276" y="1048"/>
                  <a:pt x="1" y="1336"/>
                </a:cubicBezTo>
                <a:lnTo>
                  <a:pt x="1" y="50538"/>
                </a:lnTo>
                <a:lnTo>
                  <a:pt x="61918" y="50538"/>
                </a:lnTo>
                <a:cubicBezTo>
                  <a:pt x="63046" y="38393"/>
                  <a:pt x="57947" y="23633"/>
                  <a:pt x="45302" y="12529"/>
                </a:cubicBezTo>
                <a:cubicBezTo>
                  <a:pt x="34285" y="2850"/>
                  <a:pt x="22391" y="0"/>
                  <a:pt x="12202"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 name="Google Shape;220;p4"/>
          <p:cNvSpPr txBox="1"/>
          <p:nvPr/>
        </p:nvSpPr>
        <p:spPr>
          <a:xfrm>
            <a:off x="548575" y="1204525"/>
            <a:ext cx="3564300" cy="307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Arial"/>
                <a:ea typeface="Arial"/>
                <a:cs typeface="Arial"/>
                <a:sym typeface="Arial"/>
              </a:rPr>
              <a:t>When we waste food, farmers need to grow more food.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Arial"/>
                <a:ea typeface="Arial"/>
                <a:cs typeface="Arial"/>
                <a:sym typeface="Arial"/>
              </a:rPr>
              <a:t>This means they need more land.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Arial"/>
                <a:ea typeface="Arial"/>
                <a:cs typeface="Arial"/>
                <a:sym typeface="Arial"/>
              </a:rPr>
              <a:t>Then, animals don’t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Arial"/>
                <a:ea typeface="Arial"/>
                <a:cs typeface="Arial"/>
                <a:sym typeface="Arial"/>
              </a:rPr>
              <a:t>have as much land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Arial"/>
                <a:ea typeface="Arial"/>
                <a:cs typeface="Arial"/>
                <a:sym typeface="Arial"/>
              </a:rPr>
              <a:t>to live on or natural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Arial"/>
                <a:ea typeface="Arial"/>
                <a:cs typeface="Arial"/>
                <a:sym typeface="Arial"/>
              </a:rPr>
              <a:t>food to eat.</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221" name="Google Shape;221;p4"/>
          <p:cNvPicPr preferRelativeResize="0"/>
          <p:nvPr/>
        </p:nvPicPr>
        <p:blipFill rotWithShape="1">
          <a:blip r:embed="rId3">
            <a:alphaModFix/>
          </a:blip>
          <a:srcRect b="0" l="0" r="0" t="0"/>
          <a:stretch/>
        </p:blipFill>
        <p:spPr>
          <a:xfrm>
            <a:off x="9630925" y="603000"/>
            <a:ext cx="4372900" cy="3156699"/>
          </a:xfrm>
          <a:prstGeom prst="rect">
            <a:avLst/>
          </a:prstGeom>
          <a:noFill/>
          <a:ln>
            <a:noFill/>
          </a:ln>
        </p:spPr>
      </p:pic>
      <p:pic>
        <p:nvPicPr>
          <p:cNvPr id="222" name="Google Shape;222;p4"/>
          <p:cNvPicPr preferRelativeResize="0"/>
          <p:nvPr/>
        </p:nvPicPr>
        <p:blipFill rotWithShape="1">
          <a:blip r:embed="rId4">
            <a:alphaModFix/>
          </a:blip>
          <a:srcRect b="0" l="0" r="0" t="0"/>
          <a:stretch/>
        </p:blipFill>
        <p:spPr>
          <a:xfrm>
            <a:off x="4454421" y="1345751"/>
            <a:ext cx="4411055" cy="2869325"/>
          </a:xfrm>
          <a:prstGeom prst="rect">
            <a:avLst/>
          </a:prstGeom>
          <a:noFill/>
          <a:ln cap="flat" cmpd="sng" w="38100">
            <a:solidFill>
              <a:schemeClr val="lt2"/>
            </a:solidFill>
            <a:prstDash val="solid"/>
            <a:round/>
            <a:headEnd len="sm" w="sm" type="none"/>
            <a:tailEnd len="sm" w="sm" type="none"/>
          </a:ln>
        </p:spPr>
      </p:pic>
      <p:pic>
        <p:nvPicPr>
          <p:cNvPr id="223" name="Google Shape;223;p4"/>
          <p:cNvPicPr preferRelativeResize="0"/>
          <p:nvPr/>
        </p:nvPicPr>
        <p:blipFill rotWithShape="1">
          <a:blip r:embed="rId5">
            <a:alphaModFix/>
          </a:blip>
          <a:srcRect b="1170" l="0" r="25137" t="1161"/>
          <a:stretch/>
        </p:blipFill>
        <p:spPr>
          <a:xfrm>
            <a:off x="2991725" y="2610100"/>
            <a:ext cx="2668300" cy="2318525"/>
          </a:xfrm>
          <a:prstGeom prst="rect">
            <a:avLst/>
          </a:prstGeom>
          <a:noFill/>
          <a:ln cap="flat" cmpd="sng" w="38100">
            <a:solidFill>
              <a:schemeClr val="lt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20">
                                            <p:txEl>
                                              <p:pRg end="0" st="0"/>
                                            </p:txEl>
                                          </p:spTgt>
                                        </p:tgtEl>
                                        <p:attrNameLst>
                                          <p:attrName>style.visibility</p:attrName>
                                        </p:attrNameLst>
                                      </p:cBhvr>
                                      <p:to>
                                        <p:strVal val="visible"/>
                                      </p:to>
                                    </p:set>
                                    <p:animEffect filter="fade" transition="in">
                                      <p:cBhvr>
                                        <p:cTn dur="1000"/>
                                        <p:tgtEl>
                                          <p:spTgt spid="220">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220">
                                            <p:txEl>
                                              <p:pRg end="1" st="1"/>
                                            </p:txEl>
                                          </p:spTgt>
                                        </p:tgtEl>
                                        <p:attrNameLst>
                                          <p:attrName>style.visibility</p:attrName>
                                        </p:attrNameLst>
                                      </p:cBhvr>
                                      <p:to>
                                        <p:strVal val="visible"/>
                                      </p:to>
                                    </p:set>
                                    <p:animEffect filter="fade" transition="in">
                                      <p:cBhvr>
                                        <p:cTn dur="1000"/>
                                        <p:tgtEl>
                                          <p:spTgt spid="220">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220">
                                            <p:txEl>
                                              <p:pRg end="2" st="2"/>
                                            </p:txEl>
                                          </p:spTgt>
                                        </p:tgtEl>
                                        <p:attrNameLst>
                                          <p:attrName>style.visibility</p:attrName>
                                        </p:attrNameLst>
                                      </p:cBhvr>
                                      <p:to>
                                        <p:strVal val="visible"/>
                                      </p:to>
                                    </p:set>
                                    <p:animEffect filter="fade" transition="in">
                                      <p:cBhvr>
                                        <p:cTn dur="1000"/>
                                        <p:tgtEl>
                                          <p:spTgt spid="220">
                                            <p:txEl>
                                              <p:pRg end="2" st="2"/>
                                            </p:txEl>
                                          </p:spTgt>
                                        </p:tgtEl>
                                      </p:cBhvr>
                                    </p:animEffect>
                                  </p:childTnLst>
                                </p:cTn>
                              </p:par>
                              <p:par>
                                <p:cTn fill="hold" nodeType="withEffect" presetClass="entr" presetID="10" presetSubtype="0">
                                  <p:stCondLst>
                                    <p:cond delay="0"/>
                                  </p:stCondLst>
                                  <p:childTnLst>
                                    <p:set>
                                      <p:cBhvr>
                                        <p:cTn dur="1" fill="hold">
                                          <p:stCondLst>
                                            <p:cond delay="0"/>
                                          </p:stCondLst>
                                        </p:cTn>
                                        <p:tgtEl>
                                          <p:spTgt spid="220">
                                            <p:txEl>
                                              <p:pRg end="3" st="3"/>
                                            </p:txEl>
                                          </p:spTgt>
                                        </p:tgtEl>
                                        <p:attrNameLst>
                                          <p:attrName>style.visibility</p:attrName>
                                        </p:attrNameLst>
                                      </p:cBhvr>
                                      <p:to>
                                        <p:strVal val="visible"/>
                                      </p:to>
                                    </p:set>
                                    <p:animEffect filter="fade" transition="in">
                                      <p:cBhvr>
                                        <p:cTn dur="1000"/>
                                        <p:tgtEl>
                                          <p:spTgt spid="220">
                                            <p:txEl>
                                              <p:pRg end="3" st="3"/>
                                            </p:txEl>
                                          </p:spTgt>
                                        </p:tgtEl>
                                      </p:cBhvr>
                                    </p:animEffect>
                                  </p:childTnLst>
                                </p:cTn>
                              </p:par>
                              <p:par>
                                <p:cTn fill="hold" nodeType="withEffect" presetClass="entr" presetID="10" presetSubtype="0">
                                  <p:stCondLst>
                                    <p:cond delay="0"/>
                                  </p:stCondLst>
                                  <p:childTnLst>
                                    <p:set>
                                      <p:cBhvr>
                                        <p:cTn dur="1" fill="hold">
                                          <p:stCondLst>
                                            <p:cond delay="0"/>
                                          </p:stCondLst>
                                        </p:cTn>
                                        <p:tgtEl>
                                          <p:spTgt spid="220">
                                            <p:txEl>
                                              <p:pRg end="4" st="4"/>
                                            </p:txEl>
                                          </p:spTgt>
                                        </p:tgtEl>
                                        <p:attrNameLst>
                                          <p:attrName>style.visibility</p:attrName>
                                        </p:attrNameLst>
                                      </p:cBhvr>
                                      <p:to>
                                        <p:strVal val="visible"/>
                                      </p:to>
                                    </p:set>
                                    <p:animEffect filter="fade" transition="in">
                                      <p:cBhvr>
                                        <p:cTn dur="1000"/>
                                        <p:tgtEl>
                                          <p:spTgt spid="220">
                                            <p:txEl>
                                              <p:pRg end="4" st="4"/>
                                            </p:txEl>
                                          </p:spTgt>
                                        </p:tgtEl>
                                      </p:cBhvr>
                                    </p:animEffect>
                                  </p:childTnLst>
                                </p:cTn>
                              </p:par>
                              <p:par>
                                <p:cTn fill="hold" nodeType="withEffect" presetClass="entr" presetID="10" presetSubtype="0">
                                  <p:stCondLst>
                                    <p:cond delay="0"/>
                                  </p:stCondLst>
                                  <p:childTnLst>
                                    <p:set>
                                      <p:cBhvr>
                                        <p:cTn dur="1" fill="hold">
                                          <p:stCondLst>
                                            <p:cond delay="0"/>
                                          </p:stCondLst>
                                        </p:cTn>
                                        <p:tgtEl>
                                          <p:spTgt spid="220">
                                            <p:txEl>
                                              <p:pRg end="5" st="5"/>
                                            </p:txEl>
                                          </p:spTgt>
                                        </p:tgtEl>
                                        <p:attrNameLst>
                                          <p:attrName>style.visibility</p:attrName>
                                        </p:attrNameLst>
                                      </p:cBhvr>
                                      <p:to>
                                        <p:strVal val="visible"/>
                                      </p:to>
                                    </p:set>
                                    <p:animEffect filter="fade" transition="in">
                                      <p:cBhvr>
                                        <p:cTn dur="1000"/>
                                        <p:tgtEl>
                                          <p:spTgt spid="220">
                                            <p:txEl>
                                              <p:pRg end="5" st="5"/>
                                            </p:txEl>
                                          </p:spTgt>
                                        </p:tgtEl>
                                      </p:cBhvr>
                                    </p:animEffect>
                                  </p:childTnLst>
                                </p:cTn>
                              </p:par>
                              <p:par>
                                <p:cTn fill="hold" nodeType="withEffect" presetClass="entr" presetID="10" presetSubtype="0">
                                  <p:stCondLst>
                                    <p:cond delay="0"/>
                                  </p:stCondLst>
                                  <p:childTnLst>
                                    <p:set>
                                      <p:cBhvr>
                                        <p:cTn dur="1" fill="hold">
                                          <p:stCondLst>
                                            <p:cond delay="0"/>
                                          </p:stCondLst>
                                        </p:cTn>
                                        <p:tgtEl>
                                          <p:spTgt spid="220">
                                            <p:txEl>
                                              <p:pRg end="6" st="6"/>
                                            </p:txEl>
                                          </p:spTgt>
                                        </p:tgtEl>
                                        <p:attrNameLst>
                                          <p:attrName>style.visibility</p:attrName>
                                        </p:attrNameLst>
                                      </p:cBhvr>
                                      <p:to>
                                        <p:strVal val="visible"/>
                                      </p:to>
                                    </p:set>
                                    <p:animEffect filter="fade" transition="in">
                                      <p:cBhvr>
                                        <p:cTn dur="1000"/>
                                        <p:tgtEl>
                                          <p:spTgt spid="220">
                                            <p:txEl>
                                              <p:pRg end="6" st="6"/>
                                            </p:txEl>
                                          </p:spTgt>
                                        </p:tgtEl>
                                      </p:cBhvr>
                                    </p:animEffect>
                                  </p:childTnLst>
                                </p:cTn>
                              </p:par>
                              <p:par>
                                <p:cTn fill="hold" nodeType="withEffect" presetClass="entr" presetID="10" presetSubtype="0">
                                  <p:stCondLst>
                                    <p:cond delay="0"/>
                                  </p:stCondLst>
                                  <p:childTnLst>
                                    <p:set>
                                      <p:cBhvr>
                                        <p:cTn dur="1" fill="hold">
                                          <p:stCondLst>
                                            <p:cond delay="0"/>
                                          </p:stCondLst>
                                        </p:cTn>
                                        <p:tgtEl>
                                          <p:spTgt spid="220">
                                            <p:txEl>
                                              <p:pRg end="7" st="7"/>
                                            </p:txEl>
                                          </p:spTgt>
                                        </p:tgtEl>
                                        <p:attrNameLst>
                                          <p:attrName>style.visibility</p:attrName>
                                        </p:attrNameLst>
                                      </p:cBhvr>
                                      <p:to>
                                        <p:strVal val="visible"/>
                                      </p:to>
                                    </p:set>
                                    <p:animEffect filter="fade" transition="in">
                                      <p:cBhvr>
                                        <p:cTn dur="1000"/>
                                        <p:tgtEl>
                                          <p:spTgt spid="220">
                                            <p:txEl>
                                              <p:pRg end="7" st="7"/>
                                            </p:txEl>
                                          </p:spTgt>
                                        </p:tgtEl>
                                      </p:cBhvr>
                                    </p:animEffect>
                                  </p:childTnLst>
                                </p:cTn>
                              </p:par>
                              <p:par>
                                <p:cTn fill="hold" nodeType="withEffect" presetClass="entr" presetID="10" presetSubtype="0">
                                  <p:stCondLst>
                                    <p:cond delay="0"/>
                                  </p:stCondLst>
                                  <p:childTnLst>
                                    <p:set>
                                      <p:cBhvr>
                                        <p:cTn dur="1" fill="hold">
                                          <p:stCondLst>
                                            <p:cond delay="0"/>
                                          </p:stCondLst>
                                        </p:cTn>
                                        <p:tgtEl>
                                          <p:spTgt spid="220">
                                            <p:txEl>
                                              <p:pRg end="8" st="8"/>
                                            </p:txEl>
                                          </p:spTgt>
                                        </p:tgtEl>
                                        <p:attrNameLst>
                                          <p:attrName>style.visibility</p:attrName>
                                        </p:attrNameLst>
                                      </p:cBhvr>
                                      <p:to>
                                        <p:strVal val="visible"/>
                                      </p:to>
                                    </p:set>
                                    <p:animEffect filter="fade" transition="in">
                                      <p:cBhvr>
                                        <p:cTn dur="1000"/>
                                        <p:tgtEl>
                                          <p:spTgt spid="220">
                                            <p:txEl>
                                              <p:pRg end="8" st="8"/>
                                            </p:txEl>
                                          </p:spTgt>
                                        </p:tgtEl>
                                      </p:cBhvr>
                                    </p:animEffect>
                                  </p:childTnLst>
                                </p:cTn>
                              </p:par>
                              <p:par>
                                <p:cTn fill="hold" nodeType="withEffect" presetClass="entr" presetID="10" presetSubtype="0">
                                  <p:stCondLst>
                                    <p:cond delay="0"/>
                                  </p:stCondLst>
                                  <p:childTnLst>
                                    <p:set>
                                      <p:cBhvr>
                                        <p:cTn dur="1" fill="hold">
                                          <p:stCondLst>
                                            <p:cond delay="0"/>
                                          </p:stCondLst>
                                        </p:cTn>
                                        <p:tgtEl>
                                          <p:spTgt spid="220">
                                            <p:txEl>
                                              <p:pRg end="9" st="9"/>
                                            </p:txEl>
                                          </p:spTgt>
                                        </p:tgtEl>
                                        <p:attrNameLst>
                                          <p:attrName>style.visibility</p:attrName>
                                        </p:attrNameLst>
                                      </p:cBhvr>
                                      <p:to>
                                        <p:strVal val="visible"/>
                                      </p:to>
                                    </p:set>
                                    <p:animEffect filter="fade" transition="in">
                                      <p:cBhvr>
                                        <p:cTn dur="1000"/>
                                        <p:tgtEl>
                                          <p:spTgt spid="220">
                                            <p:txEl>
                                              <p:pRg end="9" st="9"/>
                                            </p:txEl>
                                          </p:spTgt>
                                        </p:tgtEl>
                                      </p:cBhvr>
                                    </p:animEffect>
                                  </p:childTnLst>
                                </p:cTn>
                              </p:par>
                            </p:childTnLst>
                          </p:cTn>
                        </p:par>
                        <p:par>
                          <p:cTn fill="hold">
                            <p:stCondLst>
                              <p:cond delay="1000"/>
                            </p:stCondLst>
                            <p:childTnLst>
                              <p:par>
                                <p:cTn fill="hold" nodeType="afterEffect" presetClass="entr" presetID="2" presetSubtype="8">
                                  <p:stCondLst>
                                    <p:cond delay="0"/>
                                  </p:stCondLst>
                                  <p:childTnLst>
                                    <p:set>
                                      <p:cBhvr>
                                        <p:cTn dur="1" fill="hold">
                                          <p:stCondLst>
                                            <p:cond delay="0"/>
                                          </p:stCondLst>
                                        </p:cTn>
                                        <p:tgtEl>
                                          <p:spTgt spid="221"/>
                                        </p:tgtEl>
                                        <p:attrNameLst>
                                          <p:attrName>style.visibility</p:attrName>
                                        </p:attrNameLst>
                                      </p:cBhvr>
                                      <p:to>
                                        <p:strVal val="visible"/>
                                      </p:to>
                                    </p:set>
                                    <p:anim calcmode="lin" valueType="num">
                                      <p:cBhvr additive="base">
                                        <p:cTn dur="1000"/>
                                        <p:tgtEl>
                                          <p:spTgt spid="221"/>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5"/>
          <p:cNvSpPr txBox="1"/>
          <p:nvPr>
            <p:ph idx="4294967295" type="title"/>
          </p:nvPr>
        </p:nvSpPr>
        <p:spPr>
          <a:xfrm>
            <a:off x="0" y="0"/>
            <a:ext cx="9144000" cy="12801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lang="en" sz="3600">
                <a:latin typeface="Arial"/>
                <a:ea typeface="Arial"/>
                <a:cs typeface="Arial"/>
                <a:sym typeface="Arial"/>
              </a:rPr>
              <a:t>End food waste, save wildlife</a:t>
            </a:r>
            <a:endParaRPr sz="3600">
              <a:latin typeface="Arial"/>
              <a:ea typeface="Arial"/>
              <a:cs typeface="Arial"/>
              <a:sym typeface="Arial"/>
            </a:endParaRPr>
          </a:p>
        </p:txBody>
      </p:sp>
      <p:sp>
        <p:nvSpPr>
          <p:cNvPr id="229" name="Google Shape;229;p5"/>
          <p:cNvSpPr/>
          <p:nvPr/>
        </p:nvSpPr>
        <p:spPr>
          <a:xfrm>
            <a:off x="-8" y="1787105"/>
            <a:ext cx="3797433" cy="3372543"/>
          </a:xfrm>
          <a:custGeom>
            <a:rect b="b" l="l" r="r" t="t"/>
            <a:pathLst>
              <a:path extrusionOk="0" h="12063" w="13583">
                <a:moveTo>
                  <a:pt x="5144" y="1"/>
                </a:moveTo>
                <a:cubicBezTo>
                  <a:pt x="4965" y="1"/>
                  <a:pt x="4788" y="15"/>
                  <a:pt x="4614" y="42"/>
                </a:cubicBezTo>
                <a:cubicBezTo>
                  <a:pt x="3179" y="267"/>
                  <a:pt x="2097" y="1206"/>
                  <a:pt x="1028" y="2110"/>
                </a:cubicBezTo>
                <a:cubicBezTo>
                  <a:pt x="718" y="2369"/>
                  <a:pt x="358" y="2611"/>
                  <a:pt x="1" y="2856"/>
                </a:cubicBezTo>
                <a:lnTo>
                  <a:pt x="1" y="12063"/>
                </a:lnTo>
                <a:lnTo>
                  <a:pt x="4213" y="12063"/>
                </a:lnTo>
                <a:cubicBezTo>
                  <a:pt x="4399" y="11297"/>
                  <a:pt x="4787" y="10607"/>
                  <a:pt x="5424" y="10147"/>
                </a:cubicBezTo>
                <a:cubicBezTo>
                  <a:pt x="6502" y="9357"/>
                  <a:pt x="7956" y="9436"/>
                  <a:pt x="9289" y="9361"/>
                </a:cubicBezTo>
                <a:cubicBezTo>
                  <a:pt x="10432" y="9296"/>
                  <a:pt x="11633" y="9058"/>
                  <a:pt x="12470" y="8275"/>
                </a:cubicBezTo>
                <a:cubicBezTo>
                  <a:pt x="13307" y="7496"/>
                  <a:pt x="13582" y="6034"/>
                  <a:pt x="12783" y="5217"/>
                </a:cubicBezTo>
                <a:cubicBezTo>
                  <a:pt x="11722" y="4135"/>
                  <a:pt x="9616" y="4775"/>
                  <a:pt x="8636" y="3621"/>
                </a:cubicBezTo>
                <a:cubicBezTo>
                  <a:pt x="8115" y="3013"/>
                  <a:pt x="8122" y="2118"/>
                  <a:pt x="7755" y="1407"/>
                </a:cubicBezTo>
                <a:cubicBezTo>
                  <a:pt x="7277" y="481"/>
                  <a:pt x="6199" y="1"/>
                  <a:pt x="5144"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 name="Google Shape;230;p5"/>
          <p:cNvSpPr/>
          <p:nvPr/>
        </p:nvSpPr>
        <p:spPr>
          <a:xfrm flipH="1">
            <a:off x="5963425" y="2610088"/>
            <a:ext cx="3180564" cy="2549566"/>
          </a:xfrm>
          <a:custGeom>
            <a:rect b="b" l="l" r="r" t="t"/>
            <a:pathLst>
              <a:path extrusionOk="0" h="50539" w="63047">
                <a:moveTo>
                  <a:pt x="12202" y="0"/>
                </a:moveTo>
                <a:cubicBezTo>
                  <a:pt x="9265" y="0"/>
                  <a:pt x="6469" y="237"/>
                  <a:pt x="3876" y="616"/>
                </a:cubicBezTo>
                <a:cubicBezTo>
                  <a:pt x="2569" y="805"/>
                  <a:pt x="1276" y="1048"/>
                  <a:pt x="1" y="1336"/>
                </a:cubicBezTo>
                <a:lnTo>
                  <a:pt x="1" y="50538"/>
                </a:lnTo>
                <a:lnTo>
                  <a:pt x="61918" y="50538"/>
                </a:lnTo>
                <a:cubicBezTo>
                  <a:pt x="63046" y="38393"/>
                  <a:pt x="57947" y="23633"/>
                  <a:pt x="45302" y="12529"/>
                </a:cubicBezTo>
                <a:cubicBezTo>
                  <a:pt x="34285" y="2850"/>
                  <a:pt x="22391" y="0"/>
                  <a:pt x="12202"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 name="Google Shape;231;p5"/>
          <p:cNvSpPr txBox="1"/>
          <p:nvPr/>
        </p:nvSpPr>
        <p:spPr>
          <a:xfrm>
            <a:off x="531775" y="1204525"/>
            <a:ext cx="5826600" cy="2905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Arial"/>
                <a:ea typeface="Arial"/>
                <a:cs typeface="Arial"/>
                <a:sym typeface="Arial"/>
              </a:rPr>
              <a:t>When we waste food, it goes into a landfill.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Arial"/>
                <a:ea typeface="Arial"/>
                <a:cs typeface="Arial"/>
                <a:sym typeface="Arial"/>
              </a:rPr>
              <a:t>Rotting food in a landfill makes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Arial"/>
                <a:ea typeface="Arial"/>
                <a:cs typeface="Arial"/>
                <a:sym typeface="Arial"/>
              </a:rPr>
              <a:t>too much greenhouse gas.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Arial"/>
                <a:ea typeface="Arial"/>
                <a:cs typeface="Arial"/>
                <a:sym typeface="Arial"/>
              </a:rPr>
              <a:t>This is bad for the </a:t>
            </a:r>
            <a:br>
              <a:rPr b="0" i="0" lang="en" sz="1800" u="none" cap="none" strike="noStrike">
                <a:solidFill>
                  <a:srgbClr val="000000"/>
                </a:solidFill>
                <a:latin typeface="Arial"/>
                <a:ea typeface="Arial"/>
                <a:cs typeface="Arial"/>
                <a:sym typeface="Arial"/>
              </a:rPr>
            </a:br>
            <a:r>
              <a:rPr b="0" i="0" lang="en" sz="1800" u="none" cap="none" strike="noStrike">
                <a:solidFill>
                  <a:srgbClr val="000000"/>
                </a:solidFill>
                <a:latin typeface="Arial"/>
                <a:ea typeface="Arial"/>
                <a:cs typeface="Arial"/>
                <a:sym typeface="Arial"/>
              </a:rPr>
              <a:t>environment where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Arial"/>
                <a:ea typeface="Arial"/>
                <a:cs typeface="Arial"/>
                <a:sym typeface="Arial"/>
              </a:rPr>
              <a:t>animals live.</a:t>
            </a:r>
            <a:endParaRPr b="0" i="0" sz="1800" u="none" cap="none" strike="noStrike">
              <a:solidFill>
                <a:srgbClr val="000000"/>
              </a:solidFill>
              <a:latin typeface="Arial"/>
              <a:ea typeface="Arial"/>
              <a:cs typeface="Arial"/>
              <a:sym typeface="Arial"/>
            </a:endParaRPr>
          </a:p>
        </p:txBody>
      </p:sp>
      <p:pic>
        <p:nvPicPr>
          <p:cNvPr id="232" name="Google Shape;232;p5"/>
          <p:cNvPicPr preferRelativeResize="0"/>
          <p:nvPr/>
        </p:nvPicPr>
        <p:blipFill rotWithShape="1">
          <a:blip r:embed="rId3">
            <a:alphaModFix/>
          </a:blip>
          <a:srcRect b="0" l="0" r="0" t="0"/>
          <a:stretch/>
        </p:blipFill>
        <p:spPr>
          <a:xfrm>
            <a:off x="5258400" y="1334146"/>
            <a:ext cx="3624499" cy="2410103"/>
          </a:xfrm>
          <a:prstGeom prst="rect">
            <a:avLst/>
          </a:prstGeom>
          <a:noFill/>
          <a:ln cap="flat" cmpd="sng" w="38100">
            <a:solidFill>
              <a:schemeClr val="lt1"/>
            </a:solidFill>
            <a:prstDash val="solid"/>
            <a:round/>
            <a:headEnd len="sm" w="sm" type="none"/>
            <a:tailEnd len="sm" w="sm" type="none"/>
          </a:ln>
        </p:spPr>
      </p:pic>
      <p:pic>
        <p:nvPicPr>
          <p:cNvPr id="233" name="Google Shape;233;p5"/>
          <p:cNvPicPr preferRelativeResize="0"/>
          <p:nvPr/>
        </p:nvPicPr>
        <p:blipFill rotWithShape="1">
          <a:blip r:embed="rId4">
            <a:alphaModFix/>
          </a:blip>
          <a:srcRect b="0" l="19712" r="9835" t="0"/>
          <a:stretch/>
        </p:blipFill>
        <p:spPr>
          <a:xfrm>
            <a:off x="3295212" y="2465050"/>
            <a:ext cx="2553575" cy="2406850"/>
          </a:xfrm>
          <a:prstGeom prst="rect">
            <a:avLst/>
          </a:prstGeom>
          <a:noFill/>
          <a:ln cap="flat" cmpd="sng" w="38100">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31">
                                            <p:txEl>
                                              <p:pRg end="0" st="0"/>
                                            </p:txEl>
                                          </p:spTgt>
                                        </p:tgtEl>
                                        <p:attrNameLst>
                                          <p:attrName>style.visibility</p:attrName>
                                        </p:attrNameLst>
                                      </p:cBhvr>
                                      <p:to>
                                        <p:strVal val="visible"/>
                                      </p:to>
                                    </p:set>
                                    <p:animEffect filter="fade" transition="in">
                                      <p:cBhvr>
                                        <p:cTn dur="1000"/>
                                        <p:tgtEl>
                                          <p:spTgt spid="231">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231">
                                            <p:txEl>
                                              <p:pRg end="1" st="1"/>
                                            </p:txEl>
                                          </p:spTgt>
                                        </p:tgtEl>
                                        <p:attrNameLst>
                                          <p:attrName>style.visibility</p:attrName>
                                        </p:attrNameLst>
                                      </p:cBhvr>
                                      <p:to>
                                        <p:strVal val="visible"/>
                                      </p:to>
                                    </p:set>
                                    <p:animEffect filter="fade" transition="in">
                                      <p:cBhvr>
                                        <p:cTn dur="1000"/>
                                        <p:tgtEl>
                                          <p:spTgt spid="231">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231">
                                            <p:txEl>
                                              <p:pRg end="2" st="2"/>
                                            </p:txEl>
                                          </p:spTgt>
                                        </p:tgtEl>
                                        <p:attrNameLst>
                                          <p:attrName>style.visibility</p:attrName>
                                        </p:attrNameLst>
                                      </p:cBhvr>
                                      <p:to>
                                        <p:strVal val="visible"/>
                                      </p:to>
                                    </p:set>
                                    <p:animEffect filter="fade" transition="in">
                                      <p:cBhvr>
                                        <p:cTn dur="1000"/>
                                        <p:tgtEl>
                                          <p:spTgt spid="231">
                                            <p:txEl>
                                              <p:pRg end="2" st="2"/>
                                            </p:txEl>
                                          </p:spTgt>
                                        </p:tgtEl>
                                      </p:cBhvr>
                                    </p:animEffect>
                                  </p:childTnLst>
                                </p:cTn>
                              </p:par>
                              <p:par>
                                <p:cTn fill="hold" nodeType="withEffect" presetClass="entr" presetID="10" presetSubtype="0">
                                  <p:stCondLst>
                                    <p:cond delay="0"/>
                                  </p:stCondLst>
                                  <p:childTnLst>
                                    <p:set>
                                      <p:cBhvr>
                                        <p:cTn dur="1" fill="hold">
                                          <p:stCondLst>
                                            <p:cond delay="0"/>
                                          </p:stCondLst>
                                        </p:cTn>
                                        <p:tgtEl>
                                          <p:spTgt spid="231">
                                            <p:txEl>
                                              <p:pRg end="3" st="3"/>
                                            </p:txEl>
                                          </p:spTgt>
                                        </p:tgtEl>
                                        <p:attrNameLst>
                                          <p:attrName>style.visibility</p:attrName>
                                        </p:attrNameLst>
                                      </p:cBhvr>
                                      <p:to>
                                        <p:strVal val="visible"/>
                                      </p:to>
                                    </p:set>
                                    <p:animEffect filter="fade" transition="in">
                                      <p:cBhvr>
                                        <p:cTn dur="1000"/>
                                        <p:tgtEl>
                                          <p:spTgt spid="231">
                                            <p:txEl>
                                              <p:pRg end="3" st="3"/>
                                            </p:txEl>
                                          </p:spTgt>
                                        </p:tgtEl>
                                      </p:cBhvr>
                                    </p:animEffect>
                                  </p:childTnLst>
                                </p:cTn>
                              </p:par>
                              <p:par>
                                <p:cTn fill="hold" nodeType="withEffect" presetClass="entr" presetID="10" presetSubtype="0">
                                  <p:stCondLst>
                                    <p:cond delay="0"/>
                                  </p:stCondLst>
                                  <p:childTnLst>
                                    <p:set>
                                      <p:cBhvr>
                                        <p:cTn dur="1" fill="hold">
                                          <p:stCondLst>
                                            <p:cond delay="0"/>
                                          </p:stCondLst>
                                        </p:cTn>
                                        <p:tgtEl>
                                          <p:spTgt spid="231">
                                            <p:txEl>
                                              <p:pRg end="4" st="4"/>
                                            </p:txEl>
                                          </p:spTgt>
                                        </p:tgtEl>
                                        <p:attrNameLst>
                                          <p:attrName>style.visibility</p:attrName>
                                        </p:attrNameLst>
                                      </p:cBhvr>
                                      <p:to>
                                        <p:strVal val="visible"/>
                                      </p:to>
                                    </p:set>
                                    <p:animEffect filter="fade" transition="in">
                                      <p:cBhvr>
                                        <p:cTn dur="1000"/>
                                        <p:tgtEl>
                                          <p:spTgt spid="231">
                                            <p:txEl>
                                              <p:pRg end="4" st="4"/>
                                            </p:txEl>
                                          </p:spTgt>
                                        </p:tgtEl>
                                      </p:cBhvr>
                                    </p:animEffect>
                                  </p:childTnLst>
                                </p:cTn>
                              </p:par>
                              <p:par>
                                <p:cTn fill="hold" nodeType="withEffect" presetClass="entr" presetID="10" presetSubtype="0">
                                  <p:stCondLst>
                                    <p:cond delay="0"/>
                                  </p:stCondLst>
                                  <p:childTnLst>
                                    <p:set>
                                      <p:cBhvr>
                                        <p:cTn dur="1" fill="hold">
                                          <p:stCondLst>
                                            <p:cond delay="0"/>
                                          </p:stCondLst>
                                        </p:cTn>
                                        <p:tgtEl>
                                          <p:spTgt spid="231">
                                            <p:txEl>
                                              <p:pRg end="5" st="5"/>
                                            </p:txEl>
                                          </p:spTgt>
                                        </p:tgtEl>
                                        <p:attrNameLst>
                                          <p:attrName>style.visibility</p:attrName>
                                        </p:attrNameLst>
                                      </p:cBhvr>
                                      <p:to>
                                        <p:strVal val="visible"/>
                                      </p:to>
                                    </p:set>
                                    <p:animEffect filter="fade" transition="in">
                                      <p:cBhvr>
                                        <p:cTn dur="1000"/>
                                        <p:tgtEl>
                                          <p:spTgt spid="231">
                                            <p:txEl>
                                              <p:pRg end="5" st="5"/>
                                            </p:txEl>
                                          </p:spTgt>
                                        </p:tgtEl>
                                      </p:cBhvr>
                                    </p:animEffect>
                                  </p:childTnLst>
                                </p:cTn>
                              </p:par>
                              <p:par>
                                <p:cTn fill="hold" nodeType="withEffect" presetClass="entr" presetID="10" presetSubtype="0">
                                  <p:stCondLst>
                                    <p:cond delay="0"/>
                                  </p:stCondLst>
                                  <p:childTnLst>
                                    <p:set>
                                      <p:cBhvr>
                                        <p:cTn dur="1" fill="hold">
                                          <p:stCondLst>
                                            <p:cond delay="0"/>
                                          </p:stCondLst>
                                        </p:cTn>
                                        <p:tgtEl>
                                          <p:spTgt spid="231">
                                            <p:txEl>
                                              <p:pRg end="6" st="6"/>
                                            </p:txEl>
                                          </p:spTgt>
                                        </p:tgtEl>
                                        <p:attrNameLst>
                                          <p:attrName>style.visibility</p:attrName>
                                        </p:attrNameLst>
                                      </p:cBhvr>
                                      <p:to>
                                        <p:strVal val="visible"/>
                                      </p:to>
                                    </p:set>
                                    <p:animEffect filter="fade" transition="in">
                                      <p:cBhvr>
                                        <p:cTn dur="1000"/>
                                        <p:tgtEl>
                                          <p:spTgt spid="231">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37" name="Shape 237"/>
        <p:cNvGrpSpPr/>
        <p:nvPr/>
      </p:nvGrpSpPr>
      <p:grpSpPr>
        <a:xfrm>
          <a:off x="0" y="0"/>
          <a:ext cx="0" cy="0"/>
          <a:chOff x="0" y="0"/>
          <a:chExt cx="0" cy="0"/>
        </a:xfrm>
      </p:grpSpPr>
      <p:sp>
        <p:nvSpPr>
          <p:cNvPr id="238" name="Google Shape;238;p6"/>
          <p:cNvSpPr txBox="1"/>
          <p:nvPr>
            <p:ph idx="4294967295" type="title"/>
          </p:nvPr>
        </p:nvSpPr>
        <p:spPr>
          <a:xfrm>
            <a:off x="0" y="0"/>
            <a:ext cx="9144000" cy="1338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lang="en" sz="3600">
                <a:latin typeface="Arial"/>
                <a:ea typeface="Arial"/>
                <a:cs typeface="Arial"/>
                <a:sym typeface="Arial"/>
              </a:rPr>
              <a:t>Food costs a lot money and important resources </a:t>
            </a:r>
            <a:endParaRPr sz="3600">
              <a:latin typeface="Arial"/>
              <a:ea typeface="Arial"/>
              <a:cs typeface="Arial"/>
              <a:sym typeface="Arial"/>
            </a:endParaRPr>
          </a:p>
        </p:txBody>
      </p:sp>
      <p:sp>
        <p:nvSpPr>
          <p:cNvPr id="239" name="Google Shape;239;p6"/>
          <p:cNvSpPr/>
          <p:nvPr/>
        </p:nvSpPr>
        <p:spPr>
          <a:xfrm rot="10800000">
            <a:off x="0" y="0"/>
            <a:ext cx="1860350" cy="1271575"/>
          </a:xfrm>
          <a:custGeom>
            <a:rect b="b" l="l" r="r" t="t"/>
            <a:pathLst>
              <a:path extrusionOk="0" h="50863" w="74414">
                <a:moveTo>
                  <a:pt x="74414" y="1"/>
                </a:moveTo>
                <a:cubicBezTo>
                  <a:pt x="60793" y="2474"/>
                  <a:pt x="62458" y="21209"/>
                  <a:pt x="51638" y="31541"/>
                </a:cubicBezTo>
                <a:cubicBezTo>
                  <a:pt x="46844" y="36117"/>
                  <a:pt x="42403" y="37136"/>
                  <a:pt x="37698" y="37136"/>
                </a:cubicBezTo>
                <a:cubicBezTo>
                  <a:pt x="33921" y="37136"/>
                  <a:pt x="29973" y="36479"/>
                  <a:pt x="25538" y="36479"/>
                </a:cubicBezTo>
                <a:cubicBezTo>
                  <a:pt x="21627" y="36479"/>
                  <a:pt x="17336" y="36990"/>
                  <a:pt x="12447" y="38913"/>
                </a:cubicBezTo>
                <a:cubicBezTo>
                  <a:pt x="5725" y="41560"/>
                  <a:pt x="1648" y="45953"/>
                  <a:pt x="0" y="50862"/>
                </a:cubicBezTo>
                <a:lnTo>
                  <a:pt x="74414" y="50862"/>
                </a:lnTo>
                <a:lnTo>
                  <a:pt x="74414"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 name="Google Shape;240;p6"/>
          <p:cNvSpPr/>
          <p:nvPr/>
        </p:nvSpPr>
        <p:spPr>
          <a:xfrm>
            <a:off x="2827650" y="1586275"/>
            <a:ext cx="3488700" cy="34887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 name="Google Shape;241;p6"/>
          <p:cNvSpPr/>
          <p:nvPr/>
        </p:nvSpPr>
        <p:spPr>
          <a:xfrm>
            <a:off x="-25" y="4272475"/>
            <a:ext cx="9143989" cy="860614"/>
          </a:xfrm>
          <a:custGeom>
            <a:rect b="b" l="l" r="r" t="t"/>
            <a:pathLst>
              <a:path extrusionOk="0" h="11820" w="69963">
                <a:moveTo>
                  <a:pt x="1" y="0"/>
                </a:moveTo>
                <a:lnTo>
                  <a:pt x="1" y="11820"/>
                </a:lnTo>
                <a:lnTo>
                  <a:pt x="69962" y="11820"/>
                </a:lnTo>
                <a:lnTo>
                  <a:pt x="69962"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42" name="Google Shape;242;p6"/>
          <p:cNvGrpSpPr/>
          <p:nvPr/>
        </p:nvGrpSpPr>
        <p:grpSpPr>
          <a:xfrm>
            <a:off x="697858" y="1675401"/>
            <a:ext cx="2410968" cy="3107396"/>
            <a:chOff x="350475" y="2036225"/>
            <a:chExt cx="2007300" cy="2795175"/>
          </a:xfrm>
        </p:grpSpPr>
        <p:sp>
          <p:nvSpPr>
            <p:cNvPr id="243" name="Google Shape;243;p6"/>
            <p:cNvSpPr/>
            <p:nvPr/>
          </p:nvSpPr>
          <p:spPr>
            <a:xfrm>
              <a:off x="350475" y="4697600"/>
              <a:ext cx="2007300" cy="133800"/>
            </a:xfrm>
            <a:prstGeom prst="ellipse">
              <a:avLst/>
            </a:prstGeom>
            <a:solidFill>
              <a:schemeClr val="accent4">
                <a:alpha val="2235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 name="Google Shape;244;p6"/>
            <p:cNvSpPr/>
            <p:nvPr/>
          </p:nvSpPr>
          <p:spPr>
            <a:xfrm>
              <a:off x="1364690" y="3474904"/>
              <a:ext cx="113085" cy="1167922"/>
            </a:xfrm>
            <a:custGeom>
              <a:rect b="b" l="l" r="r" t="t"/>
              <a:pathLst>
                <a:path extrusionOk="0" h="18146" w="1757">
                  <a:moveTo>
                    <a:pt x="878" y="1"/>
                  </a:moveTo>
                  <a:cubicBezTo>
                    <a:pt x="392" y="1"/>
                    <a:pt x="0" y="395"/>
                    <a:pt x="0" y="879"/>
                  </a:cubicBezTo>
                  <a:lnTo>
                    <a:pt x="0" y="17268"/>
                  </a:lnTo>
                  <a:cubicBezTo>
                    <a:pt x="0" y="17750"/>
                    <a:pt x="392" y="18146"/>
                    <a:pt x="878" y="18146"/>
                  </a:cubicBezTo>
                  <a:cubicBezTo>
                    <a:pt x="1362" y="18146"/>
                    <a:pt x="1756" y="17750"/>
                    <a:pt x="1756" y="17268"/>
                  </a:cubicBezTo>
                  <a:lnTo>
                    <a:pt x="1756" y="879"/>
                  </a:lnTo>
                  <a:cubicBezTo>
                    <a:pt x="1756" y="395"/>
                    <a:pt x="1362" y="1"/>
                    <a:pt x="878" y="1"/>
                  </a:cubicBezTo>
                  <a:close/>
                </a:path>
              </a:pathLst>
            </a:custGeom>
            <a:solidFill>
              <a:srgbClr val="DE989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 name="Google Shape;245;p6"/>
            <p:cNvSpPr/>
            <p:nvPr/>
          </p:nvSpPr>
          <p:spPr>
            <a:xfrm>
              <a:off x="1317835" y="4561267"/>
              <a:ext cx="394671" cy="174615"/>
            </a:xfrm>
            <a:custGeom>
              <a:rect b="b" l="l" r="r" t="t"/>
              <a:pathLst>
                <a:path extrusionOk="0" h="2713" w="6132">
                  <a:moveTo>
                    <a:pt x="599" y="1"/>
                  </a:moveTo>
                  <a:cubicBezTo>
                    <a:pt x="1" y="1396"/>
                    <a:pt x="599" y="2713"/>
                    <a:pt x="599" y="2713"/>
                  </a:cubicBezTo>
                  <a:lnTo>
                    <a:pt x="4917" y="2713"/>
                  </a:lnTo>
                  <a:cubicBezTo>
                    <a:pt x="4917" y="2713"/>
                    <a:pt x="6132" y="2376"/>
                    <a:pt x="2607" y="31"/>
                  </a:cubicBezTo>
                  <a:lnTo>
                    <a:pt x="599"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 name="Google Shape;246;p6"/>
            <p:cNvSpPr/>
            <p:nvPr/>
          </p:nvSpPr>
          <p:spPr>
            <a:xfrm>
              <a:off x="1341520" y="4707111"/>
              <a:ext cx="315376" cy="30315"/>
            </a:xfrm>
            <a:custGeom>
              <a:rect b="b" l="l" r="r" t="t"/>
              <a:pathLst>
                <a:path extrusionOk="0" h="471" w="4900">
                  <a:moveTo>
                    <a:pt x="0" y="1"/>
                  </a:moveTo>
                  <a:lnTo>
                    <a:pt x="126" y="470"/>
                  </a:lnTo>
                  <a:lnTo>
                    <a:pt x="4576" y="470"/>
                  </a:lnTo>
                  <a:cubicBezTo>
                    <a:pt x="4900" y="361"/>
                    <a:pt x="4757" y="1"/>
                    <a:pt x="475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 name="Google Shape;247;p6"/>
            <p:cNvSpPr/>
            <p:nvPr/>
          </p:nvSpPr>
          <p:spPr>
            <a:xfrm>
              <a:off x="1513623" y="4630971"/>
              <a:ext cx="134067" cy="76205"/>
            </a:xfrm>
            <a:custGeom>
              <a:rect b="b" l="l" r="r" t="t"/>
              <a:pathLst>
                <a:path extrusionOk="0" h="1184" w="2083">
                  <a:moveTo>
                    <a:pt x="899" y="0"/>
                  </a:moveTo>
                  <a:cubicBezTo>
                    <a:pt x="656" y="0"/>
                    <a:pt x="25" y="105"/>
                    <a:pt x="1" y="1184"/>
                  </a:cubicBezTo>
                  <a:lnTo>
                    <a:pt x="2083" y="1184"/>
                  </a:lnTo>
                  <a:cubicBezTo>
                    <a:pt x="2083" y="1184"/>
                    <a:pt x="2045" y="789"/>
                    <a:pt x="993" y="6"/>
                  </a:cubicBezTo>
                  <a:cubicBezTo>
                    <a:pt x="993" y="6"/>
                    <a:pt x="958" y="0"/>
                    <a:pt x="899"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 name="Google Shape;248;p6"/>
            <p:cNvSpPr/>
            <p:nvPr/>
          </p:nvSpPr>
          <p:spPr>
            <a:xfrm>
              <a:off x="1376275" y="4623891"/>
              <a:ext cx="55287" cy="48465"/>
            </a:xfrm>
            <a:custGeom>
              <a:rect b="b" l="l" r="r" t="t"/>
              <a:pathLst>
                <a:path extrusionOk="0" h="753" w="859">
                  <a:moveTo>
                    <a:pt x="430" y="0"/>
                  </a:moveTo>
                  <a:cubicBezTo>
                    <a:pt x="192" y="0"/>
                    <a:pt x="1" y="168"/>
                    <a:pt x="1" y="375"/>
                  </a:cubicBezTo>
                  <a:cubicBezTo>
                    <a:pt x="1" y="583"/>
                    <a:pt x="192" y="753"/>
                    <a:pt x="430" y="753"/>
                  </a:cubicBezTo>
                  <a:cubicBezTo>
                    <a:pt x="665" y="753"/>
                    <a:pt x="858" y="583"/>
                    <a:pt x="858" y="375"/>
                  </a:cubicBezTo>
                  <a:cubicBezTo>
                    <a:pt x="858" y="168"/>
                    <a:pt x="665" y="0"/>
                    <a:pt x="43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 name="Google Shape;249;p6"/>
            <p:cNvSpPr/>
            <p:nvPr/>
          </p:nvSpPr>
          <p:spPr>
            <a:xfrm>
              <a:off x="1130156" y="3474904"/>
              <a:ext cx="121388" cy="1133295"/>
            </a:xfrm>
            <a:custGeom>
              <a:rect b="b" l="l" r="r" t="t"/>
              <a:pathLst>
                <a:path extrusionOk="0" h="17608" w="1886">
                  <a:moveTo>
                    <a:pt x="876" y="1"/>
                  </a:moveTo>
                  <a:cubicBezTo>
                    <a:pt x="392" y="4"/>
                    <a:pt x="1" y="403"/>
                    <a:pt x="4" y="885"/>
                  </a:cubicBezTo>
                  <a:lnTo>
                    <a:pt x="127" y="16737"/>
                  </a:lnTo>
                  <a:cubicBezTo>
                    <a:pt x="130" y="17220"/>
                    <a:pt x="521" y="17608"/>
                    <a:pt x="1005" y="17608"/>
                  </a:cubicBezTo>
                  <a:lnTo>
                    <a:pt x="1011" y="17608"/>
                  </a:lnTo>
                  <a:cubicBezTo>
                    <a:pt x="1494" y="17604"/>
                    <a:pt x="1886" y="17207"/>
                    <a:pt x="1882" y="16723"/>
                  </a:cubicBezTo>
                  <a:lnTo>
                    <a:pt x="1760" y="872"/>
                  </a:lnTo>
                  <a:cubicBezTo>
                    <a:pt x="1757" y="392"/>
                    <a:pt x="1365" y="1"/>
                    <a:pt x="882" y="1"/>
                  </a:cubicBezTo>
                  <a:close/>
                </a:path>
              </a:pathLst>
            </a:custGeom>
            <a:solidFill>
              <a:srgbClr val="DE989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 name="Google Shape;250;p6"/>
            <p:cNvSpPr/>
            <p:nvPr/>
          </p:nvSpPr>
          <p:spPr>
            <a:xfrm>
              <a:off x="1097139" y="4561074"/>
              <a:ext cx="391131" cy="174809"/>
            </a:xfrm>
            <a:custGeom>
              <a:rect b="b" l="l" r="r" t="t"/>
              <a:pathLst>
                <a:path extrusionOk="0" h="2716" w="6077">
                  <a:moveTo>
                    <a:pt x="2552" y="1"/>
                  </a:moveTo>
                  <a:lnTo>
                    <a:pt x="596" y="4"/>
                  </a:lnTo>
                  <a:cubicBezTo>
                    <a:pt x="0" y="1399"/>
                    <a:pt x="602" y="2716"/>
                    <a:pt x="602" y="2716"/>
                  </a:cubicBezTo>
                  <a:lnTo>
                    <a:pt x="4954" y="2705"/>
                  </a:lnTo>
                  <a:cubicBezTo>
                    <a:pt x="4954" y="2705"/>
                    <a:pt x="6076" y="2334"/>
                    <a:pt x="2552"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 name="Google Shape;251;p6"/>
            <p:cNvSpPr/>
            <p:nvPr/>
          </p:nvSpPr>
          <p:spPr>
            <a:xfrm>
              <a:off x="1121853" y="4706467"/>
              <a:ext cx="314733" cy="30958"/>
            </a:xfrm>
            <a:custGeom>
              <a:rect b="b" l="l" r="r" t="t"/>
              <a:pathLst>
                <a:path extrusionOk="0" h="481" w="4890">
                  <a:moveTo>
                    <a:pt x="4676" y="0"/>
                  </a:moveTo>
                  <a:lnTo>
                    <a:pt x="1" y="11"/>
                  </a:lnTo>
                  <a:lnTo>
                    <a:pt x="127" y="480"/>
                  </a:lnTo>
                  <a:lnTo>
                    <a:pt x="4577" y="470"/>
                  </a:lnTo>
                  <a:cubicBezTo>
                    <a:pt x="4890" y="283"/>
                    <a:pt x="4676" y="0"/>
                    <a:pt x="4676"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 name="Google Shape;252;p6"/>
            <p:cNvSpPr/>
            <p:nvPr/>
          </p:nvSpPr>
          <p:spPr>
            <a:xfrm>
              <a:off x="1287198" y="4633609"/>
              <a:ext cx="140182" cy="73373"/>
            </a:xfrm>
            <a:custGeom>
              <a:rect b="b" l="l" r="r" t="t"/>
              <a:pathLst>
                <a:path extrusionOk="0" h="1140" w="2178">
                  <a:moveTo>
                    <a:pt x="965" y="0"/>
                  </a:moveTo>
                  <a:cubicBezTo>
                    <a:pt x="659" y="0"/>
                    <a:pt x="24" y="123"/>
                    <a:pt x="0" y="1140"/>
                  </a:cubicBezTo>
                  <a:lnTo>
                    <a:pt x="2164" y="1132"/>
                  </a:lnTo>
                  <a:cubicBezTo>
                    <a:pt x="2164" y="1132"/>
                    <a:pt x="2178" y="793"/>
                    <a:pt x="1127" y="13"/>
                  </a:cubicBezTo>
                  <a:cubicBezTo>
                    <a:pt x="1127" y="13"/>
                    <a:pt x="1063" y="0"/>
                    <a:pt x="96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 name="Google Shape;253;p6"/>
            <p:cNvSpPr/>
            <p:nvPr/>
          </p:nvSpPr>
          <p:spPr>
            <a:xfrm>
              <a:off x="1156480" y="4623698"/>
              <a:ext cx="55223" cy="48465"/>
            </a:xfrm>
            <a:custGeom>
              <a:rect b="b" l="l" r="r" t="t"/>
              <a:pathLst>
                <a:path extrusionOk="0" h="753" w="858">
                  <a:moveTo>
                    <a:pt x="429" y="0"/>
                  </a:moveTo>
                  <a:cubicBezTo>
                    <a:pt x="191" y="0"/>
                    <a:pt x="0" y="171"/>
                    <a:pt x="0" y="378"/>
                  </a:cubicBezTo>
                  <a:cubicBezTo>
                    <a:pt x="0" y="586"/>
                    <a:pt x="194" y="752"/>
                    <a:pt x="429" y="752"/>
                  </a:cubicBezTo>
                  <a:cubicBezTo>
                    <a:pt x="667" y="752"/>
                    <a:pt x="858" y="582"/>
                    <a:pt x="858" y="375"/>
                  </a:cubicBezTo>
                  <a:cubicBezTo>
                    <a:pt x="858" y="167"/>
                    <a:pt x="663" y="0"/>
                    <a:pt x="429"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p6"/>
            <p:cNvSpPr/>
            <p:nvPr/>
          </p:nvSpPr>
          <p:spPr>
            <a:xfrm flipH="1">
              <a:off x="1249550" y="2647855"/>
              <a:ext cx="119843" cy="249019"/>
            </a:xfrm>
            <a:custGeom>
              <a:rect b="b" l="l" r="r" t="t"/>
              <a:pathLst>
                <a:path extrusionOk="0" h="3869" w="1862">
                  <a:moveTo>
                    <a:pt x="929" y="0"/>
                  </a:moveTo>
                  <a:cubicBezTo>
                    <a:pt x="419" y="0"/>
                    <a:pt x="1" y="419"/>
                    <a:pt x="1" y="929"/>
                  </a:cubicBezTo>
                  <a:lnTo>
                    <a:pt x="1" y="2940"/>
                  </a:lnTo>
                  <a:cubicBezTo>
                    <a:pt x="1" y="3450"/>
                    <a:pt x="419" y="3869"/>
                    <a:pt x="929" y="3869"/>
                  </a:cubicBezTo>
                  <a:cubicBezTo>
                    <a:pt x="1443" y="3869"/>
                    <a:pt x="1862" y="3450"/>
                    <a:pt x="1862" y="2940"/>
                  </a:cubicBezTo>
                  <a:lnTo>
                    <a:pt x="1862" y="929"/>
                  </a:lnTo>
                  <a:cubicBezTo>
                    <a:pt x="1862" y="419"/>
                    <a:pt x="1443" y="0"/>
                    <a:pt x="929" y="0"/>
                  </a:cubicBezTo>
                  <a:close/>
                </a:path>
              </a:pathLst>
            </a:custGeom>
            <a:solidFill>
              <a:srgbClr val="DE989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 name="Google Shape;255;p6"/>
            <p:cNvSpPr/>
            <p:nvPr/>
          </p:nvSpPr>
          <p:spPr>
            <a:xfrm>
              <a:off x="1250834" y="2670832"/>
              <a:ext cx="119843" cy="112377"/>
            </a:xfrm>
            <a:custGeom>
              <a:rect b="b" l="l" r="r" t="t"/>
              <a:pathLst>
                <a:path extrusionOk="0" h="1746" w="1862">
                  <a:moveTo>
                    <a:pt x="1" y="1"/>
                  </a:moveTo>
                  <a:lnTo>
                    <a:pt x="1" y="1552"/>
                  </a:lnTo>
                  <a:cubicBezTo>
                    <a:pt x="1" y="1552"/>
                    <a:pt x="462" y="1746"/>
                    <a:pt x="1013" y="1746"/>
                  </a:cubicBezTo>
                  <a:cubicBezTo>
                    <a:pt x="1289" y="1746"/>
                    <a:pt x="1587" y="1697"/>
                    <a:pt x="1862" y="1552"/>
                  </a:cubicBezTo>
                  <a:lnTo>
                    <a:pt x="1862"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 name="Google Shape;256;p6"/>
            <p:cNvSpPr/>
            <p:nvPr/>
          </p:nvSpPr>
          <p:spPr>
            <a:xfrm>
              <a:off x="1019583" y="2830450"/>
              <a:ext cx="581065" cy="824741"/>
            </a:xfrm>
            <a:custGeom>
              <a:rect b="b" l="l" r="r" t="t"/>
              <a:pathLst>
                <a:path extrusionOk="0" h="12814" w="9028">
                  <a:moveTo>
                    <a:pt x="4318" y="1"/>
                  </a:moveTo>
                  <a:cubicBezTo>
                    <a:pt x="1906" y="1"/>
                    <a:pt x="1" y="1491"/>
                    <a:pt x="157" y="3512"/>
                  </a:cubicBezTo>
                  <a:cubicBezTo>
                    <a:pt x="252" y="4716"/>
                    <a:pt x="1423" y="7037"/>
                    <a:pt x="1447" y="7721"/>
                  </a:cubicBezTo>
                  <a:cubicBezTo>
                    <a:pt x="1484" y="8783"/>
                    <a:pt x="1321" y="9636"/>
                    <a:pt x="1290" y="10388"/>
                  </a:cubicBezTo>
                  <a:cubicBezTo>
                    <a:pt x="1243" y="11534"/>
                    <a:pt x="1906" y="12814"/>
                    <a:pt x="4318" y="12814"/>
                  </a:cubicBezTo>
                  <a:lnTo>
                    <a:pt x="4706" y="12814"/>
                  </a:lnTo>
                  <a:cubicBezTo>
                    <a:pt x="7122" y="12814"/>
                    <a:pt x="7782" y="11534"/>
                    <a:pt x="7735" y="10388"/>
                  </a:cubicBezTo>
                  <a:cubicBezTo>
                    <a:pt x="7703" y="9636"/>
                    <a:pt x="7608" y="9037"/>
                    <a:pt x="7608" y="7721"/>
                  </a:cubicBezTo>
                  <a:cubicBezTo>
                    <a:pt x="7608" y="6571"/>
                    <a:pt x="8772" y="4716"/>
                    <a:pt x="8867" y="3512"/>
                  </a:cubicBezTo>
                  <a:cubicBezTo>
                    <a:pt x="9027" y="1491"/>
                    <a:pt x="7122" y="1"/>
                    <a:pt x="4706" y="1"/>
                  </a:cubicBezTo>
                  <a:close/>
                </a:path>
              </a:pathLst>
            </a:custGeom>
            <a:solidFill>
              <a:srgbClr val="DE989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 name="Google Shape;257;p6"/>
            <p:cNvSpPr/>
            <p:nvPr/>
          </p:nvSpPr>
          <p:spPr>
            <a:xfrm>
              <a:off x="1095143" y="3552203"/>
              <a:ext cx="414366" cy="484263"/>
            </a:xfrm>
            <a:custGeom>
              <a:rect b="b" l="l" r="r" t="t"/>
              <a:pathLst>
                <a:path extrusionOk="0" h="7524" w="6438">
                  <a:moveTo>
                    <a:pt x="6124" y="7384"/>
                  </a:moveTo>
                  <a:lnTo>
                    <a:pt x="6124" y="7384"/>
                  </a:lnTo>
                  <a:cubicBezTo>
                    <a:pt x="6123" y="7393"/>
                    <a:pt x="6122" y="7402"/>
                    <a:pt x="6121" y="7411"/>
                  </a:cubicBezTo>
                  <a:lnTo>
                    <a:pt x="6138" y="7384"/>
                  </a:lnTo>
                  <a:cubicBezTo>
                    <a:pt x="6134" y="7384"/>
                    <a:pt x="6129" y="7384"/>
                    <a:pt x="6124" y="7384"/>
                  </a:cubicBezTo>
                  <a:close/>
                  <a:moveTo>
                    <a:pt x="5768" y="0"/>
                  </a:moveTo>
                  <a:cubicBezTo>
                    <a:pt x="5220" y="0"/>
                    <a:pt x="4669" y="118"/>
                    <a:pt x="4121" y="191"/>
                  </a:cubicBezTo>
                  <a:cubicBezTo>
                    <a:pt x="3702" y="248"/>
                    <a:pt x="3280" y="276"/>
                    <a:pt x="2858" y="276"/>
                  </a:cubicBezTo>
                  <a:cubicBezTo>
                    <a:pt x="2465" y="276"/>
                    <a:pt x="2072" y="251"/>
                    <a:pt x="1682" y="202"/>
                  </a:cubicBezTo>
                  <a:cubicBezTo>
                    <a:pt x="1329" y="159"/>
                    <a:pt x="976" y="96"/>
                    <a:pt x="623" y="96"/>
                  </a:cubicBezTo>
                  <a:cubicBezTo>
                    <a:pt x="557" y="96"/>
                    <a:pt x="492" y="98"/>
                    <a:pt x="426" y="103"/>
                  </a:cubicBezTo>
                  <a:lnTo>
                    <a:pt x="382" y="86"/>
                  </a:lnTo>
                  <a:cubicBezTo>
                    <a:pt x="75" y="2553"/>
                    <a:pt x="0" y="5047"/>
                    <a:pt x="157" y="7523"/>
                  </a:cubicBezTo>
                  <a:lnTo>
                    <a:pt x="225" y="7449"/>
                  </a:lnTo>
                  <a:cubicBezTo>
                    <a:pt x="1011" y="7435"/>
                    <a:pt x="1800" y="7424"/>
                    <a:pt x="2590" y="7411"/>
                  </a:cubicBezTo>
                  <a:cubicBezTo>
                    <a:pt x="2668" y="7411"/>
                    <a:pt x="2746" y="7411"/>
                    <a:pt x="2825" y="7408"/>
                  </a:cubicBezTo>
                  <a:lnTo>
                    <a:pt x="2845" y="7347"/>
                  </a:lnTo>
                  <a:cubicBezTo>
                    <a:pt x="2746" y="5485"/>
                    <a:pt x="2709" y="3618"/>
                    <a:pt x="2729" y="1753"/>
                  </a:cubicBezTo>
                  <a:cubicBezTo>
                    <a:pt x="2729" y="1682"/>
                    <a:pt x="2736" y="1603"/>
                    <a:pt x="2784" y="1556"/>
                  </a:cubicBezTo>
                  <a:cubicBezTo>
                    <a:pt x="2825" y="1515"/>
                    <a:pt x="2889" y="1504"/>
                    <a:pt x="2943" y="1501"/>
                  </a:cubicBezTo>
                  <a:cubicBezTo>
                    <a:pt x="2995" y="1497"/>
                    <a:pt x="3047" y="1495"/>
                    <a:pt x="3099" y="1495"/>
                  </a:cubicBezTo>
                  <a:cubicBezTo>
                    <a:pt x="3384" y="1495"/>
                    <a:pt x="3667" y="1557"/>
                    <a:pt x="3923" y="1678"/>
                  </a:cubicBezTo>
                  <a:lnTo>
                    <a:pt x="3992" y="1780"/>
                  </a:lnTo>
                  <a:cubicBezTo>
                    <a:pt x="3971" y="2233"/>
                    <a:pt x="3951" y="2685"/>
                    <a:pt x="3927" y="3138"/>
                  </a:cubicBezTo>
                  <a:cubicBezTo>
                    <a:pt x="3859" y="4553"/>
                    <a:pt x="3791" y="5969"/>
                    <a:pt x="3907" y="7377"/>
                  </a:cubicBezTo>
                  <a:cubicBezTo>
                    <a:pt x="4643" y="7380"/>
                    <a:pt x="5383" y="7380"/>
                    <a:pt x="6124" y="7384"/>
                  </a:cubicBezTo>
                  <a:lnTo>
                    <a:pt x="6124" y="7384"/>
                  </a:lnTo>
                  <a:cubicBezTo>
                    <a:pt x="6387" y="4946"/>
                    <a:pt x="6437" y="2486"/>
                    <a:pt x="6275" y="39"/>
                  </a:cubicBezTo>
                  <a:cubicBezTo>
                    <a:pt x="6106" y="11"/>
                    <a:pt x="5937" y="0"/>
                    <a:pt x="5768"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 name="Google Shape;258;p6"/>
            <p:cNvSpPr/>
            <p:nvPr/>
          </p:nvSpPr>
          <p:spPr>
            <a:xfrm>
              <a:off x="1089673" y="4002671"/>
              <a:ext cx="199331" cy="56317"/>
            </a:xfrm>
            <a:custGeom>
              <a:rect b="b" l="l" r="r" t="t"/>
              <a:pathLst>
                <a:path extrusionOk="0" h="875" w="3097">
                  <a:moveTo>
                    <a:pt x="27" y="1"/>
                  </a:moveTo>
                  <a:cubicBezTo>
                    <a:pt x="11" y="1"/>
                    <a:pt x="0" y="14"/>
                    <a:pt x="0" y="28"/>
                  </a:cubicBezTo>
                  <a:lnTo>
                    <a:pt x="0" y="848"/>
                  </a:lnTo>
                  <a:cubicBezTo>
                    <a:pt x="0" y="861"/>
                    <a:pt x="11" y="875"/>
                    <a:pt x="27" y="875"/>
                  </a:cubicBezTo>
                  <a:lnTo>
                    <a:pt x="3069" y="875"/>
                  </a:lnTo>
                  <a:cubicBezTo>
                    <a:pt x="3086" y="875"/>
                    <a:pt x="3097" y="861"/>
                    <a:pt x="3097" y="848"/>
                  </a:cubicBezTo>
                  <a:lnTo>
                    <a:pt x="3097" y="28"/>
                  </a:lnTo>
                  <a:cubicBezTo>
                    <a:pt x="3097" y="14"/>
                    <a:pt x="3086" y="1"/>
                    <a:pt x="3069"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 name="Google Shape;259;p6"/>
            <p:cNvSpPr/>
            <p:nvPr/>
          </p:nvSpPr>
          <p:spPr>
            <a:xfrm>
              <a:off x="1321825" y="4002671"/>
              <a:ext cx="195147" cy="56317"/>
            </a:xfrm>
            <a:custGeom>
              <a:rect b="b" l="l" r="r" t="t"/>
              <a:pathLst>
                <a:path extrusionOk="0" h="875" w="3032">
                  <a:moveTo>
                    <a:pt x="27" y="1"/>
                  </a:moveTo>
                  <a:cubicBezTo>
                    <a:pt x="10" y="1"/>
                    <a:pt x="0" y="14"/>
                    <a:pt x="0" y="28"/>
                  </a:cubicBezTo>
                  <a:lnTo>
                    <a:pt x="0" y="848"/>
                  </a:lnTo>
                  <a:cubicBezTo>
                    <a:pt x="0" y="861"/>
                    <a:pt x="10" y="875"/>
                    <a:pt x="27" y="875"/>
                  </a:cubicBezTo>
                  <a:lnTo>
                    <a:pt x="3004" y="875"/>
                  </a:lnTo>
                  <a:cubicBezTo>
                    <a:pt x="3018" y="875"/>
                    <a:pt x="3031" y="861"/>
                    <a:pt x="3031" y="848"/>
                  </a:cubicBezTo>
                  <a:lnTo>
                    <a:pt x="3031" y="28"/>
                  </a:lnTo>
                  <a:cubicBezTo>
                    <a:pt x="3031" y="14"/>
                    <a:pt x="3018" y="1"/>
                    <a:pt x="300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 name="Google Shape;260;p6"/>
            <p:cNvSpPr/>
            <p:nvPr/>
          </p:nvSpPr>
          <p:spPr>
            <a:xfrm>
              <a:off x="1017008" y="2830450"/>
              <a:ext cx="582288" cy="842248"/>
            </a:xfrm>
            <a:custGeom>
              <a:rect b="b" l="l" r="r" t="t"/>
              <a:pathLst>
                <a:path extrusionOk="0" h="13086" w="9047">
                  <a:moveTo>
                    <a:pt x="3368" y="1"/>
                  </a:moveTo>
                  <a:cubicBezTo>
                    <a:pt x="2460" y="188"/>
                    <a:pt x="1810" y="504"/>
                    <a:pt x="1150" y="1032"/>
                  </a:cubicBezTo>
                  <a:cubicBezTo>
                    <a:pt x="803" y="1311"/>
                    <a:pt x="551" y="1957"/>
                    <a:pt x="354" y="2359"/>
                  </a:cubicBezTo>
                  <a:cubicBezTo>
                    <a:pt x="0" y="3080"/>
                    <a:pt x="418" y="4353"/>
                    <a:pt x="619" y="5129"/>
                  </a:cubicBezTo>
                  <a:cubicBezTo>
                    <a:pt x="1269" y="7676"/>
                    <a:pt x="721" y="9694"/>
                    <a:pt x="844" y="12321"/>
                  </a:cubicBezTo>
                  <a:cubicBezTo>
                    <a:pt x="854" y="12531"/>
                    <a:pt x="1147" y="12729"/>
                    <a:pt x="1337" y="12814"/>
                  </a:cubicBezTo>
                  <a:cubicBezTo>
                    <a:pt x="1409" y="12848"/>
                    <a:pt x="1745" y="12872"/>
                    <a:pt x="1823" y="12875"/>
                  </a:cubicBezTo>
                  <a:cubicBezTo>
                    <a:pt x="2550" y="12917"/>
                    <a:pt x="3306" y="13086"/>
                    <a:pt x="4040" y="13086"/>
                  </a:cubicBezTo>
                  <a:cubicBezTo>
                    <a:pt x="4217" y="13086"/>
                    <a:pt x="4392" y="13076"/>
                    <a:pt x="4565" y="13052"/>
                  </a:cubicBezTo>
                  <a:cubicBezTo>
                    <a:pt x="5835" y="12882"/>
                    <a:pt x="6165" y="12998"/>
                    <a:pt x="7492" y="12858"/>
                  </a:cubicBezTo>
                  <a:lnTo>
                    <a:pt x="8342" y="12657"/>
                  </a:lnTo>
                  <a:cubicBezTo>
                    <a:pt x="8621" y="12525"/>
                    <a:pt x="8499" y="11191"/>
                    <a:pt x="8482" y="10885"/>
                  </a:cubicBezTo>
                  <a:cubicBezTo>
                    <a:pt x="8353" y="8527"/>
                    <a:pt x="8216" y="6891"/>
                    <a:pt x="8747" y="4590"/>
                  </a:cubicBezTo>
                  <a:cubicBezTo>
                    <a:pt x="8877" y="4043"/>
                    <a:pt x="9047" y="3482"/>
                    <a:pt x="8962" y="2927"/>
                  </a:cubicBezTo>
                  <a:cubicBezTo>
                    <a:pt x="8901" y="2529"/>
                    <a:pt x="8709" y="2164"/>
                    <a:pt x="8492" y="1828"/>
                  </a:cubicBezTo>
                  <a:cubicBezTo>
                    <a:pt x="7904" y="916"/>
                    <a:pt x="7005" y="113"/>
                    <a:pt x="5923" y="1"/>
                  </a:cubicBezTo>
                  <a:lnTo>
                    <a:pt x="5889" y="62"/>
                  </a:lnTo>
                  <a:cubicBezTo>
                    <a:pt x="5892" y="344"/>
                    <a:pt x="5705" y="613"/>
                    <a:pt x="5447" y="712"/>
                  </a:cubicBezTo>
                  <a:cubicBezTo>
                    <a:pt x="5358" y="746"/>
                    <a:pt x="5267" y="760"/>
                    <a:pt x="5175" y="770"/>
                  </a:cubicBezTo>
                  <a:cubicBezTo>
                    <a:pt x="5113" y="775"/>
                    <a:pt x="5052" y="778"/>
                    <a:pt x="4990" y="778"/>
                  </a:cubicBezTo>
                  <a:cubicBezTo>
                    <a:pt x="4629" y="778"/>
                    <a:pt x="4267" y="684"/>
                    <a:pt x="3953" y="501"/>
                  </a:cubicBezTo>
                  <a:cubicBezTo>
                    <a:pt x="3753" y="385"/>
                    <a:pt x="3562" y="222"/>
                    <a:pt x="3484" y="5"/>
                  </a:cubicBezTo>
                  <a:lnTo>
                    <a:pt x="3368"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 name="Google Shape;261;p6"/>
            <p:cNvSpPr/>
            <p:nvPr/>
          </p:nvSpPr>
          <p:spPr>
            <a:xfrm>
              <a:off x="1132795" y="2916115"/>
              <a:ext cx="565682" cy="489026"/>
            </a:xfrm>
            <a:custGeom>
              <a:rect b="b" l="l" r="r" t="t"/>
              <a:pathLst>
                <a:path extrusionOk="0" h="7598" w="8789">
                  <a:moveTo>
                    <a:pt x="6031" y="1"/>
                  </a:moveTo>
                  <a:cubicBezTo>
                    <a:pt x="5885" y="1"/>
                    <a:pt x="5737" y="45"/>
                    <a:pt x="5608" y="136"/>
                  </a:cubicBezTo>
                  <a:cubicBezTo>
                    <a:pt x="5274" y="371"/>
                    <a:pt x="5196" y="830"/>
                    <a:pt x="5431" y="1160"/>
                  </a:cubicBezTo>
                  <a:cubicBezTo>
                    <a:pt x="6394" y="2528"/>
                    <a:pt x="7540" y="4920"/>
                    <a:pt x="6935" y="5720"/>
                  </a:cubicBezTo>
                  <a:cubicBezTo>
                    <a:pt x="6830" y="5856"/>
                    <a:pt x="6509" y="6119"/>
                    <a:pt x="5594" y="6119"/>
                  </a:cubicBezTo>
                  <a:cubicBezTo>
                    <a:pt x="4728" y="6119"/>
                    <a:pt x="3330" y="5884"/>
                    <a:pt x="1079" y="5084"/>
                  </a:cubicBezTo>
                  <a:cubicBezTo>
                    <a:pt x="998" y="5055"/>
                    <a:pt x="914" y="5041"/>
                    <a:pt x="832" y="5041"/>
                  </a:cubicBezTo>
                  <a:cubicBezTo>
                    <a:pt x="528" y="5041"/>
                    <a:pt x="244" y="5229"/>
                    <a:pt x="137" y="5529"/>
                  </a:cubicBezTo>
                  <a:cubicBezTo>
                    <a:pt x="1" y="5913"/>
                    <a:pt x="202" y="6335"/>
                    <a:pt x="586" y="6472"/>
                  </a:cubicBezTo>
                  <a:cubicBezTo>
                    <a:pt x="2702" y="7223"/>
                    <a:pt x="4363" y="7598"/>
                    <a:pt x="5615" y="7598"/>
                  </a:cubicBezTo>
                  <a:cubicBezTo>
                    <a:pt x="6792" y="7598"/>
                    <a:pt x="7609" y="7268"/>
                    <a:pt x="8108" y="6607"/>
                  </a:cubicBezTo>
                  <a:cubicBezTo>
                    <a:pt x="8789" y="5712"/>
                    <a:pt x="8718" y="4345"/>
                    <a:pt x="7904" y="2545"/>
                  </a:cubicBezTo>
                  <a:cubicBezTo>
                    <a:pt x="7356" y="1337"/>
                    <a:pt x="6662" y="354"/>
                    <a:pt x="6632" y="310"/>
                  </a:cubicBezTo>
                  <a:cubicBezTo>
                    <a:pt x="6488" y="109"/>
                    <a:pt x="6262" y="1"/>
                    <a:pt x="6031" y="1"/>
                  </a:cubicBezTo>
                  <a:close/>
                </a:path>
              </a:pathLst>
            </a:custGeom>
            <a:solidFill>
              <a:srgbClr val="DE989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 name="Google Shape;262;p6"/>
            <p:cNvSpPr/>
            <p:nvPr/>
          </p:nvSpPr>
          <p:spPr>
            <a:xfrm>
              <a:off x="897875" y="2916051"/>
              <a:ext cx="646457" cy="508335"/>
            </a:xfrm>
            <a:custGeom>
              <a:rect b="b" l="l" r="r" t="t"/>
              <a:pathLst>
                <a:path extrusionOk="0" h="7898" w="10044">
                  <a:moveTo>
                    <a:pt x="3125" y="1"/>
                  </a:moveTo>
                  <a:cubicBezTo>
                    <a:pt x="3000" y="1"/>
                    <a:pt x="2874" y="33"/>
                    <a:pt x="2759" y="100"/>
                  </a:cubicBezTo>
                  <a:cubicBezTo>
                    <a:pt x="2120" y="464"/>
                    <a:pt x="1358" y="1737"/>
                    <a:pt x="919" y="2761"/>
                  </a:cubicBezTo>
                  <a:cubicBezTo>
                    <a:pt x="443" y="3880"/>
                    <a:pt x="0" y="5465"/>
                    <a:pt x="623" y="6636"/>
                  </a:cubicBezTo>
                  <a:cubicBezTo>
                    <a:pt x="936" y="7228"/>
                    <a:pt x="1623" y="7898"/>
                    <a:pt x="3130" y="7898"/>
                  </a:cubicBezTo>
                  <a:cubicBezTo>
                    <a:pt x="3280" y="7898"/>
                    <a:pt x="3433" y="7894"/>
                    <a:pt x="3596" y="7881"/>
                  </a:cubicBezTo>
                  <a:cubicBezTo>
                    <a:pt x="5049" y="7759"/>
                    <a:pt x="7043" y="7085"/>
                    <a:pt x="9527" y="5877"/>
                  </a:cubicBezTo>
                  <a:cubicBezTo>
                    <a:pt x="9894" y="5697"/>
                    <a:pt x="10044" y="5258"/>
                    <a:pt x="9866" y="4890"/>
                  </a:cubicBezTo>
                  <a:cubicBezTo>
                    <a:pt x="9740" y="4629"/>
                    <a:pt x="9476" y="4476"/>
                    <a:pt x="9201" y="4476"/>
                  </a:cubicBezTo>
                  <a:cubicBezTo>
                    <a:pt x="9093" y="4476"/>
                    <a:pt x="8984" y="4500"/>
                    <a:pt x="8880" y="4550"/>
                  </a:cubicBezTo>
                  <a:cubicBezTo>
                    <a:pt x="6070" y="5920"/>
                    <a:pt x="4218" y="6422"/>
                    <a:pt x="3124" y="6422"/>
                  </a:cubicBezTo>
                  <a:cubicBezTo>
                    <a:pt x="2479" y="6422"/>
                    <a:pt x="2098" y="6248"/>
                    <a:pt x="1939" y="5975"/>
                  </a:cubicBezTo>
                  <a:cubicBezTo>
                    <a:pt x="1272" y="4829"/>
                    <a:pt x="2902" y="1784"/>
                    <a:pt x="3497" y="1373"/>
                  </a:cubicBezTo>
                  <a:cubicBezTo>
                    <a:pt x="3844" y="1168"/>
                    <a:pt x="3967" y="723"/>
                    <a:pt x="3763" y="372"/>
                  </a:cubicBezTo>
                  <a:cubicBezTo>
                    <a:pt x="3628" y="134"/>
                    <a:pt x="3380" y="1"/>
                    <a:pt x="3125" y="1"/>
                  </a:cubicBezTo>
                  <a:close/>
                </a:path>
              </a:pathLst>
            </a:custGeom>
            <a:solidFill>
              <a:srgbClr val="DE989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 name="Google Shape;263;p6"/>
            <p:cNvSpPr/>
            <p:nvPr/>
          </p:nvSpPr>
          <p:spPr>
            <a:xfrm>
              <a:off x="914738" y="2883548"/>
              <a:ext cx="244449" cy="323872"/>
            </a:xfrm>
            <a:custGeom>
              <a:rect b="b" l="l" r="r" t="t"/>
              <a:pathLst>
                <a:path extrusionOk="0" h="5032" w="3798">
                  <a:moveTo>
                    <a:pt x="3104" y="0"/>
                  </a:moveTo>
                  <a:cubicBezTo>
                    <a:pt x="2961" y="0"/>
                    <a:pt x="2833" y="150"/>
                    <a:pt x="2589" y="302"/>
                  </a:cubicBezTo>
                  <a:cubicBezTo>
                    <a:pt x="2246" y="516"/>
                    <a:pt x="1494" y="1187"/>
                    <a:pt x="1263" y="1520"/>
                  </a:cubicBezTo>
                  <a:cubicBezTo>
                    <a:pt x="660" y="2385"/>
                    <a:pt x="381" y="2840"/>
                    <a:pt x="0" y="3885"/>
                  </a:cubicBezTo>
                  <a:lnTo>
                    <a:pt x="0" y="4184"/>
                  </a:lnTo>
                  <a:cubicBezTo>
                    <a:pt x="657" y="4456"/>
                    <a:pt x="1214" y="4687"/>
                    <a:pt x="1837" y="5031"/>
                  </a:cubicBezTo>
                  <a:cubicBezTo>
                    <a:pt x="2695" y="4010"/>
                    <a:pt x="3337" y="2806"/>
                    <a:pt x="3715" y="1527"/>
                  </a:cubicBezTo>
                  <a:cubicBezTo>
                    <a:pt x="3760" y="1380"/>
                    <a:pt x="3797" y="1231"/>
                    <a:pt x="3794" y="1078"/>
                  </a:cubicBezTo>
                  <a:cubicBezTo>
                    <a:pt x="3786" y="673"/>
                    <a:pt x="3610" y="346"/>
                    <a:pt x="3297" y="88"/>
                  </a:cubicBezTo>
                  <a:cubicBezTo>
                    <a:pt x="3224" y="26"/>
                    <a:pt x="3163" y="0"/>
                    <a:pt x="3104"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 name="Google Shape;264;p6"/>
            <p:cNvSpPr/>
            <p:nvPr/>
          </p:nvSpPr>
          <p:spPr>
            <a:xfrm>
              <a:off x="1446429" y="2881810"/>
              <a:ext cx="246380" cy="328442"/>
            </a:xfrm>
            <a:custGeom>
              <a:rect b="b" l="l" r="r" t="t"/>
              <a:pathLst>
                <a:path extrusionOk="0" h="5103" w="3828">
                  <a:moveTo>
                    <a:pt x="796" y="0"/>
                  </a:moveTo>
                  <a:cubicBezTo>
                    <a:pt x="519" y="0"/>
                    <a:pt x="282" y="368"/>
                    <a:pt x="159" y="642"/>
                  </a:cubicBezTo>
                  <a:cubicBezTo>
                    <a:pt x="24" y="948"/>
                    <a:pt x="0" y="1295"/>
                    <a:pt x="3" y="1629"/>
                  </a:cubicBezTo>
                  <a:cubicBezTo>
                    <a:pt x="10" y="1928"/>
                    <a:pt x="34" y="2228"/>
                    <a:pt x="119" y="2514"/>
                  </a:cubicBezTo>
                  <a:cubicBezTo>
                    <a:pt x="368" y="3357"/>
                    <a:pt x="1089" y="3970"/>
                    <a:pt x="1480" y="4755"/>
                  </a:cubicBezTo>
                  <a:lnTo>
                    <a:pt x="1629" y="5102"/>
                  </a:lnTo>
                  <a:cubicBezTo>
                    <a:pt x="2287" y="4687"/>
                    <a:pt x="3157" y="4657"/>
                    <a:pt x="3746" y="4143"/>
                  </a:cubicBezTo>
                  <a:cubicBezTo>
                    <a:pt x="3780" y="4112"/>
                    <a:pt x="3818" y="4075"/>
                    <a:pt x="3824" y="4028"/>
                  </a:cubicBezTo>
                  <a:cubicBezTo>
                    <a:pt x="3827" y="3987"/>
                    <a:pt x="3813" y="3949"/>
                    <a:pt x="3797" y="3915"/>
                  </a:cubicBezTo>
                  <a:cubicBezTo>
                    <a:pt x="3617" y="3524"/>
                    <a:pt x="3439" y="3133"/>
                    <a:pt x="3259" y="2738"/>
                  </a:cubicBezTo>
                  <a:cubicBezTo>
                    <a:pt x="2940" y="2034"/>
                    <a:pt x="2718" y="1758"/>
                    <a:pt x="2246" y="1142"/>
                  </a:cubicBezTo>
                  <a:cubicBezTo>
                    <a:pt x="1939" y="747"/>
                    <a:pt x="1388" y="169"/>
                    <a:pt x="894" y="16"/>
                  </a:cubicBezTo>
                  <a:cubicBezTo>
                    <a:pt x="861" y="5"/>
                    <a:pt x="828" y="0"/>
                    <a:pt x="796"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 name="Google Shape;265;p6"/>
            <p:cNvSpPr/>
            <p:nvPr/>
          </p:nvSpPr>
          <p:spPr>
            <a:xfrm flipH="1">
              <a:off x="1454284" y="2516943"/>
              <a:ext cx="134518" cy="125957"/>
            </a:xfrm>
            <a:custGeom>
              <a:rect b="b" l="l" r="r" t="t"/>
              <a:pathLst>
                <a:path extrusionOk="0" h="1957" w="2090">
                  <a:moveTo>
                    <a:pt x="1045" y="0"/>
                  </a:moveTo>
                  <a:cubicBezTo>
                    <a:pt x="564" y="0"/>
                    <a:pt x="144" y="352"/>
                    <a:pt x="75" y="840"/>
                  </a:cubicBezTo>
                  <a:cubicBezTo>
                    <a:pt x="1" y="1378"/>
                    <a:pt x="375" y="1871"/>
                    <a:pt x="909" y="1946"/>
                  </a:cubicBezTo>
                  <a:cubicBezTo>
                    <a:pt x="956" y="1953"/>
                    <a:pt x="1004" y="1956"/>
                    <a:pt x="1050" y="1956"/>
                  </a:cubicBezTo>
                  <a:cubicBezTo>
                    <a:pt x="1528" y="1956"/>
                    <a:pt x="1947" y="1603"/>
                    <a:pt x="2014" y="1115"/>
                  </a:cubicBezTo>
                  <a:cubicBezTo>
                    <a:pt x="2089" y="581"/>
                    <a:pt x="1719" y="85"/>
                    <a:pt x="1181" y="10"/>
                  </a:cubicBezTo>
                  <a:cubicBezTo>
                    <a:pt x="1136" y="3"/>
                    <a:pt x="1090" y="0"/>
                    <a:pt x="1045" y="0"/>
                  </a:cubicBezTo>
                  <a:close/>
                </a:path>
              </a:pathLst>
            </a:custGeom>
            <a:solidFill>
              <a:srgbClr val="DE989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 name="Google Shape;266;p6"/>
            <p:cNvSpPr/>
            <p:nvPr/>
          </p:nvSpPr>
          <p:spPr>
            <a:xfrm flipH="1">
              <a:off x="1034968" y="2515785"/>
              <a:ext cx="134518" cy="126022"/>
            </a:xfrm>
            <a:custGeom>
              <a:rect b="b" l="l" r="r" t="t"/>
              <a:pathLst>
                <a:path extrusionOk="0" h="1958" w="2090">
                  <a:moveTo>
                    <a:pt x="1041" y="0"/>
                  </a:moveTo>
                  <a:cubicBezTo>
                    <a:pt x="563" y="0"/>
                    <a:pt x="144" y="354"/>
                    <a:pt x="76" y="841"/>
                  </a:cubicBezTo>
                  <a:cubicBezTo>
                    <a:pt x="1" y="1378"/>
                    <a:pt x="372" y="1872"/>
                    <a:pt x="909" y="1947"/>
                  </a:cubicBezTo>
                  <a:cubicBezTo>
                    <a:pt x="957" y="1954"/>
                    <a:pt x="1004" y="1957"/>
                    <a:pt x="1051" y="1957"/>
                  </a:cubicBezTo>
                  <a:cubicBezTo>
                    <a:pt x="1529" y="1957"/>
                    <a:pt x="1947" y="1603"/>
                    <a:pt x="2015" y="1117"/>
                  </a:cubicBezTo>
                  <a:cubicBezTo>
                    <a:pt x="2090" y="579"/>
                    <a:pt x="1716" y="86"/>
                    <a:pt x="1182" y="11"/>
                  </a:cubicBezTo>
                  <a:cubicBezTo>
                    <a:pt x="1134" y="4"/>
                    <a:pt x="1088" y="0"/>
                    <a:pt x="1041" y="0"/>
                  </a:cubicBezTo>
                  <a:close/>
                </a:path>
              </a:pathLst>
            </a:custGeom>
            <a:solidFill>
              <a:srgbClr val="DE989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 name="Google Shape;267;p6"/>
            <p:cNvSpPr/>
            <p:nvPr/>
          </p:nvSpPr>
          <p:spPr>
            <a:xfrm flipH="1">
              <a:off x="1087032" y="2115004"/>
              <a:ext cx="456845" cy="613954"/>
            </a:xfrm>
            <a:custGeom>
              <a:rect b="b" l="l" r="r" t="t"/>
              <a:pathLst>
                <a:path extrusionOk="0" h="9539" w="7098">
                  <a:moveTo>
                    <a:pt x="3514" y="1"/>
                  </a:moveTo>
                  <a:cubicBezTo>
                    <a:pt x="3489" y="1"/>
                    <a:pt x="3464" y="1"/>
                    <a:pt x="3439" y="2"/>
                  </a:cubicBezTo>
                  <a:cubicBezTo>
                    <a:pt x="1528" y="46"/>
                    <a:pt x="0" y="1645"/>
                    <a:pt x="44" y="3557"/>
                  </a:cubicBezTo>
                  <a:lnTo>
                    <a:pt x="102" y="6140"/>
                  </a:lnTo>
                  <a:cubicBezTo>
                    <a:pt x="146" y="8026"/>
                    <a:pt x="1703" y="9539"/>
                    <a:pt x="3582" y="9539"/>
                  </a:cubicBezTo>
                  <a:cubicBezTo>
                    <a:pt x="3607" y="9539"/>
                    <a:pt x="3632" y="9539"/>
                    <a:pt x="3657" y="9538"/>
                  </a:cubicBezTo>
                  <a:cubicBezTo>
                    <a:pt x="5570" y="9494"/>
                    <a:pt x="7097" y="7895"/>
                    <a:pt x="7053" y="5983"/>
                  </a:cubicBezTo>
                  <a:lnTo>
                    <a:pt x="6995" y="3400"/>
                  </a:lnTo>
                  <a:cubicBezTo>
                    <a:pt x="6951" y="1514"/>
                    <a:pt x="5393" y="1"/>
                    <a:pt x="3514" y="1"/>
                  </a:cubicBezTo>
                  <a:close/>
                </a:path>
              </a:pathLst>
            </a:custGeom>
            <a:solidFill>
              <a:srgbClr val="DE989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 name="Google Shape;268;p6"/>
            <p:cNvSpPr/>
            <p:nvPr/>
          </p:nvSpPr>
          <p:spPr>
            <a:xfrm flipH="1">
              <a:off x="1072878" y="2563734"/>
              <a:ext cx="40291" cy="56446"/>
            </a:xfrm>
            <a:custGeom>
              <a:rect b="b" l="l" r="r" t="t"/>
              <a:pathLst>
                <a:path extrusionOk="0" h="877" w="626">
                  <a:moveTo>
                    <a:pt x="613" y="1"/>
                  </a:moveTo>
                  <a:cubicBezTo>
                    <a:pt x="238" y="69"/>
                    <a:pt x="0" y="474"/>
                    <a:pt x="68" y="838"/>
                  </a:cubicBezTo>
                  <a:cubicBezTo>
                    <a:pt x="74" y="865"/>
                    <a:pt x="93" y="877"/>
                    <a:pt x="114" y="877"/>
                  </a:cubicBezTo>
                  <a:cubicBezTo>
                    <a:pt x="142" y="877"/>
                    <a:pt x="173" y="855"/>
                    <a:pt x="177" y="824"/>
                  </a:cubicBezTo>
                  <a:cubicBezTo>
                    <a:pt x="214" y="495"/>
                    <a:pt x="374" y="232"/>
                    <a:pt x="619" y="14"/>
                  </a:cubicBezTo>
                  <a:cubicBezTo>
                    <a:pt x="626" y="8"/>
                    <a:pt x="619" y="1"/>
                    <a:pt x="613"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 name="Google Shape;269;p6"/>
            <p:cNvSpPr/>
            <p:nvPr/>
          </p:nvSpPr>
          <p:spPr>
            <a:xfrm flipH="1">
              <a:off x="1421203" y="2483797"/>
              <a:ext cx="47628" cy="48980"/>
            </a:xfrm>
            <a:custGeom>
              <a:rect b="b" l="l" r="r" t="t"/>
              <a:pathLst>
                <a:path extrusionOk="0" h="761" w="740">
                  <a:moveTo>
                    <a:pt x="370" y="1"/>
                  </a:moveTo>
                  <a:cubicBezTo>
                    <a:pt x="364" y="1"/>
                    <a:pt x="357" y="1"/>
                    <a:pt x="351" y="1"/>
                  </a:cubicBezTo>
                  <a:cubicBezTo>
                    <a:pt x="154" y="11"/>
                    <a:pt x="1" y="188"/>
                    <a:pt x="11" y="396"/>
                  </a:cubicBezTo>
                  <a:cubicBezTo>
                    <a:pt x="21" y="600"/>
                    <a:pt x="178" y="760"/>
                    <a:pt x="372" y="760"/>
                  </a:cubicBezTo>
                  <a:cubicBezTo>
                    <a:pt x="377" y="760"/>
                    <a:pt x="383" y="760"/>
                    <a:pt x="389" y="760"/>
                  </a:cubicBezTo>
                  <a:cubicBezTo>
                    <a:pt x="586" y="749"/>
                    <a:pt x="739" y="573"/>
                    <a:pt x="729" y="365"/>
                  </a:cubicBezTo>
                  <a:cubicBezTo>
                    <a:pt x="719" y="161"/>
                    <a:pt x="562" y="1"/>
                    <a:pt x="37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 name="Google Shape;270;p6"/>
            <p:cNvSpPr/>
            <p:nvPr/>
          </p:nvSpPr>
          <p:spPr>
            <a:xfrm flipH="1">
              <a:off x="1234683" y="2483153"/>
              <a:ext cx="47757" cy="48915"/>
            </a:xfrm>
            <a:custGeom>
              <a:rect b="b" l="l" r="r" t="t"/>
              <a:pathLst>
                <a:path extrusionOk="0" h="760" w="742">
                  <a:moveTo>
                    <a:pt x="371" y="0"/>
                  </a:moveTo>
                  <a:cubicBezTo>
                    <a:pt x="365" y="0"/>
                    <a:pt x="360" y="0"/>
                    <a:pt x="354" y="1"/>
                  </a:cubicBezTo>
                  <a:cubicBezTo>
                    <a:pt x="157" y="11"/>
                    <a:pt x="0" y="188"/>
                    <a:pt x="10" y="395"/>
                  </a:cubicBezTo>
                  <a:cubicBezTo>
                    <a:pt x="20" y="600"/>
                    <a:pt x="180" y="760"/>
                    <a:pt x="370" y="760"/>
                  </a:cubicBezTo>
                  <a:cubicBezTo>
                    <a:pt x="376" y="760"/>
                    <a:pt x="382" y="760"/>
                    <a:pt x="388" y="759"/>
                  </a:cubicBezTo>
                  <a:cubicBezTo>
                    <a:pt x="586" y="750"/>
                    <a:pt x="742" y="572"/>
                    <a:pt x="732" y="365"/>
                  </a:cubicBezTo>
                  <a:cubicBezTo>
                    <a:pt x="722" y="160"/>
                    <a:pt x="561" y="0"/>
                    <a:pt x="371"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 name="Google Shape;271;p6"/>
            <p:cNvSpPr/>
            <p:nvPr/>
          </p:nvSpPr>
          <p:spPr>
            <a:xfrm flipH="1" rot="-10340898">
              <a:off x="1311080" y="2573259"/>
              <a:ext cx="40356" cy="33469"/>
            </a:xfrm>
            <a:custGeom>
              <a:rect b="b" l="l" r="r" t="t"/>
              <a:pathLst>
                <a:path extrusionOk="0" h="520" w="627">
                  <a:moveTo>
                    <a:pt x="499" y="1"/>
                  </a:moveTo>
                  <a:cubicBezTo>
                    <a:pt x="167" y="1"/>
                    <a:pt x="62" y="173"/>
                    <a:pt x="8" y="445"/>
                  </a:cubicBezTo>
                  <a:cubicBezTo>
                    <a:pt x="0" y="479"/>
                    <a:pt x="21" y="510"/>
                    <a:pt x="55" y="516"/>
                  </a:cubicBezTo>
                  <a:cubicBezTo>
                    <a:pt x="58" y="516"/>
                    <a:pt x="61" y="520"/>
                    <a:pt x="69" y="520"/>
                  </a:cubicBezTo>
                  <a:cubicBezTo>
                    <a:pt x="96" y="520"/>
                    <a:pt x="119" y="499"/>
                    <a:pt x="127" y="469"/>
                  </a:cubicBezTo>
                  <a:cubicBezTo>
                    <a:pt x="174" y="234"/>
                    <a:pt x="242" y="124"/>
                    <a:pt x="500" y="124"/>
                  </a:cubicBezTo>
                  <a:cubicBezTo>
                    <a:pt x="518" y="124"/>
                    <a:pt x="538" y="124"/>
                    <a:pt x="559" y="125"/>
                  </a:cubicBezTo>
                  <a:cubicBezTo>
                    <a:pt x="561" y="125"/>
                    <a:pt x="562" y="126"/>
                    <a:pt x="564" y="126"/>
                  </a:cubicBezTo>
                  <a:cubicBezTo>
                    <a:pt x="595" y="126"/>
                    <a:pt x="620" y="100"/>
                    <a:pt x="623" y="67"/>
                  </a:cubicBezTo>
                  <a:cubicBezTo>
                    <a:pt x="627" y="33"/>
                    <a:pt x="600" y="6"/>
                    <a:pt x="565" y="3"/>
                  </a:cubicBezTo>
                  <a:cubicBezTo>
                    <a:pt x="542" y="1"/>
                    <a:pt x="520" y="1"/>
                    <a:pt x="499"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 name="Google Shape;272;p6"/>
            <p:cNvSpPr/>
            <p:nvPr/>
          </p:nvSpPr>
          <p:spPr>
            <a:xfrm flipH="1">
              <a:off x="1223934" y="2412935"/>
              <a:ext cx="66615" cy="20145"/>
            </a:xfrm>
            <a:custGeom>
              <a:rect b="b" l="l" r="r" t="t"/>
              <a:pathLst>
                <a:path extrusionOk="0" h="313" w="1035">
                  <a:moveTo>
                    <a:pt x="500" y="0"/>
                  </a:moveTo>
                  <a:cubicBezTo>
                    <a:pt x="242" y="0"/>
                    <a:pt x="48" y="156"/>
                    <a:pt x="41" y="163"/>
                  </a:cubicBezTo>
                  <a:cubicBezTo>
                    <a:pt x="4" y="194"/>
                    <a:pt x="1" y="245"/>
                    <a:pt x="28" y="282"/>
                  </a:cubicBezTo>
                  <a:cubicBezTo>
                    <a:pt x="45" y="301"/>
                    <a:pt x="68" y="310"/>
                    <a:pt x="91" y="310"/>
                  </a:cubicBezTo>
                  <a:cubicBezTo>
                    <a:pt x="110" y="310"/>
                    <a:pt x="128" y="304"/>
                    <a:pt x="144" y="292"/>
                  </a:cubicBezTo>
                  <a:cubicBezTo>
                    <a:pt x="147" y="289"/>
                    <a:pt x="299" y="163"/>
                    <a:pt x="504" y="163"/>
                  </a:cubicBezTo>
                  <a:cubicBezTo>
                    <a:pt x="704" y="163"/>
                    <a:pt x="888" y="296"/>
                    <a:pt x="891" y="296"/>
                  </a:cubicBezTo>
                  <a:cubicBezTo>
                    <a:pt x="905" y="306"/>
                    <a:pt x="923" y="313"/>
                    <a:pt x="940" y="313"/>
                  </a:cubicBezTo>
                  <a:cubicBezTo>
                    <a:pt x="967" y="313"/>
                    <a:pt x="990" y="299"/>
                    <a:pt x="1007" y="278"/>
                  </a:cubicBezTo>
                  <a:cubicBezTo>
                    <a:pt x="1034" y="241"/>
                    <a:pt x="1025" y="190"/>
                    <a:pt x="990" y="163"/>
                  </a:cubicBezTo>
                  <a:cubicBezTo>
                    <a:pt x="980" y="156"/>
                    <a:pt x="759" y="0"/>
                    <a:pt x="50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 name="Google Shape;273;p6"/>
            <p:cNvSpPr/>
            <p:nvPr/>
          </p:nvSpPr>
          <p:spPr>
            <a:xfrm flipH="1">
              <a:off x="1415475" y="2427287"/>
              <a:ext cx="66680" cy="28770"/>
            </a:xfrm>
            <a:custGeom>
              <a:rect b="b" l="l" r="r" t="t"/>
              <a:pathLst>
                <a:path extrusionOk="0" h="447" w="1036">
                  <a:moveTo>
                    <a:pt x="483" y="0"/>
                  </a:moveTo>
                  <a:cubicBezTo>
                    <a:pt x="280" y="0"/>
                    <a:pt x="75" y="81"/>
                    <a:pt x="65" y="87"/>
                  </a:cubicBezTo>
                  <a:cubicBezTo>
                    <a:pt x="21" y="104"/>
                    <a:pt x="0" y="154"/>
                    <a:pt x="18" y="195"/>
                  </a:cubicBezTo>
                  <a:cubicBezTo>
                    <a:pt x="31" y="226"/>
                    <a:pt x="63" y="245"/>
                    <a:pt x="96" y="245"/>
                  </a:cubicBezTo>
                  <a:cubicBezTo>
                    <a:pt x="106" y="245"/>
                    <a:pt x="116" y="243"/>
                    <a:pt x="126" y="239"/>
                  </a:cubicBezTo>
                  <a:cubicBezTo>
                    <a:pt x="191" y="215"/>
                    <a:pt x="348" y="166"/>
                    <a:pt x="485" y="166"/>
                  </a:cubicBezTo>
                  <a:cubicBezTo>
                    <a:pt x="535" y="166"/>
                    <a:pt x="583" y="172"/>
                    <a:pt x="623" y="189"/>
                  </a:cubicBezTo>
                  <a:cubicBezTo>
                    <a:pt x="817" y="270"/>
                    <a:pt x="861" y="382"/>
                    <a:pt x="861" y="389"/>
                  </a:cubicBezTo>
                  <a:cubicBezTo>
                    <a:pt x="875" y="423"/>
                    <a:pt x="905" y="447"/>
                    <a:pt x="940" y="447"/>
                  </a:cubicBezTo>
                  <a:cubicBezTo>
                    <a:pt x="949" y="447"/>
                    <a:pt x="957" y="443"/>
                    <a:pt x="963" y="443"/>
                  </a:cubicBezTo>
                  <a:cubicBezTo>
                    <a:pt x="1007" y="430"/>
                    <a:pt x="1035" y="382"/>
                    <a:pt x="1021" y="341"/>
                  </a:cubicBezTo>
                  <a:cubicBezTo>
                    <a:pt x="1015" y="321"/>
                    <a:pt x="957" y="148"/>
                    <a:pt x="684" y="35"/>
                  </a:cubicBezTo>
                  <a:cubicBezTo>
                    <a:pt x="622" y="10"/>
                    <a:pt x="553" y="0"/>
                    <a:pt x="483"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 name="Google Shape;274;p6"/>
            <p:cNvSpPr/>
            <p:nvPr/>
          </p:nvSpPr>
          <p:spPr>
            <a:xfrm flipH="1">
              <a:off x="1349376" y="2424713"/>
              <a:ext cx="25938" cy="123769"/>
            </a:xfrm>
            <a:custGeom>
              <a:rect b="b" l="l" r="r" t="t"/>
              <a:pathLst>
                <a:path extrusionOk="0" h="1923" w="403">
                  <a:moveTo>
                    <a:pt x="275" y="0"/>
                  </a:moveTo>
                  <a:cubicBezTo>
                    <a:pt x="234" y="0"/>
                    <a:pt x="198" y="30"/>
                    <a:pt x="195" y="72"/>
                  </a:cubicBezTo>
                  <a:cubicBezTo>
                    <a:pt x="181" y="232"/>
                    <a:pt x="161" y="395"/>
                    <a:pt x="140" y="552"/>
                  </a:cubicBezTo>
                  <a:cubicBezTo>
                    <a:pt x="69" y="1099"/>
                    <a:pt x="1" y="1617"/>
                    <a:pt x="253" y="1895"/>
                  </a:cubicBezTo>
                  <a:cubicBezTo>
                    <a:pt x="269" y="1912"/>
                    <a:pt x="290" y="1923"/>
                    <a:pt x="310" y="1923"/>
                  </a:cubicBezTo>
                  <a:cubicBezTo>
                    <a:pt x="330" y="1923"/>
                    <a:pt x="351" y="1916"/>
                    <a:pt x="365" y="1903"/>
                  </a:cubicBezTo>
                  <a:cubicBezTo>
                    <a:pt x="399" y="1871"/>
                    <a:pt x="402" y="1821"/>
                    <a:pt x="371" y="1790"/>
                  </a:cubicBezTo>
                  <a:cubicBezTo>
                    <a:pt x="167" y="1562"/>
                    <a:pt x="232" y="1083"/>
                    <a:pt x="300" y="576"/>
                  </a:cubicBezTo>
                  <a:cubicBezTo>
                    <a:pt x="321" y="412"/>
                    <a:pt x="341" y="249"/>
                    <a:pt x="355" y="86"/>
                  </a:cubicBezTo>
                  <a:cubicBezTo>
                    <a:pt x="358" y="42"/>
                    <a:pt x="327" y="4"/>
                    <a:pt x="283" y="1"/>
                  </a:cubicBezTo>
                  <a:cubicBezTo>
                    <a:pt x="280" y="1"/>
                    <a:pt x="278" y="0"/>
                    <a:pt x="27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 name="Google Shape;275;p6"/>
            <p:cNvSpPr/>
            <p:nvPr/>
          </p:nvSpPr>
          <p:spPr>
            <a:xfrm flipH="1">
              <a:off x="1064698" y="2036225"/>
              <a:ext cx="494948" cy="486001"/>
            </a:xfrm>
            <a:custGeom>
              <a:rect b="b" l="l" r="r" t="t"/>
              <a:pathLst>
                <a:path extrusionOk="0" h="7551" w="7690">
                  <a:moveTo>
                    <a:pt x="3510" y="1"/>
                  </a:moveTo>
                  <a:cubicBezTo>
                    <a:pt x="3282" y="1"/>
                    <a:pt x="3081" y="139"/>
                    <a:pt x="2909" y="280"/>
                  </a:cubicBezTo>
                  <a:cubicBezTo>
                    <a:pt x="2647" y="501"/>
                    <a:pt x="2415" y="759"/>
                    <a:pt x="2228" y="1042"/>
                  </a:cubicBezTo>
                  <a:lnTo>
                    <a:pt x="2153" y="1025"/>
                  </a:lnTo>
                  <a:cubicBezTo>
                    <a:pt x="2132" y="833"/>
                    <a:pt x="1914" y="703"/>
                    <a:pt x="1702" y="703"/>
                  </a:cubicBezTo>
                  <a:cubicBezTo>
                    <a:pt x="1678" y="703"/>
                    <a:pt x="1654" y="705"/>
                    <a:pt x="1630" y="709"/>
                  </a:cubicBezTo>
                  <a:cubicBezTo>
                    <a:pt x="1402" y="742"/>
                    <a:pt x="1214" y="896"/>
                    <a:pt x="1062" y="1059"/>
                  </a:cubicBezTo>
                  <a:cubicBezTo>
                    <a:pt x="333" y="1841"/>
                    <a:pt x="143" y="2934"/>
                    <a:pt x="78" y="3971"/>
                  </a:cubicBezTo>
                  <a:cubicBezTo>
                    <a:pt x="0" y="5165"/>
                    <a:pt x="55" y="6367"/>
                    <a:pt x="234" y="7551"/>
                  </a:cubicBezTo>
                  <a:lnTo>
                    <a:pt x="364" y="7482"/>
                  </a:lnTo>
                  <a:cubicBezTo>
                    <a:pt x="394" y="6656"/>
                    <a:pt x="490" y="5829"/>
                    <a:pt x="653" y="5012"/>
                  </a:cubicBezTo>
                  <a:cubicBezTo>
                    <a:pt x="708" y="4747"/>
                    <a:pt x="769" y="4478"/>
                    <a:pt x="922" y="4250"/>
                  </a:cubicBezTo>
                  <a:cubicBezTo>
                    <a:pt x="946" y="4216"/>
                    <a:pt x="973" y="4186"/>
                    <a:pt x="1010" y="4165"/>
                  </a:cubicBezTo>
                  <a:cubicBezTo>
                    <a:pt x="1029" y="4158"/>
                    <a:pt x="1049" y="4155"/>
                    <a:pt x="1069" y="4155"/>
                  </a:cubicBezTo>
                  <a:cubicBezTo>
                    <a:pt x="1115" y="4155"/>
                    <a:pt x="1162" y="4170"/>
                    <a:pt x="1204" y="4189"/>
                  </a:cubicBezTo>
                  <a:cubicBezTo>
                    <a:pt x="1327" y="4244"/>
                    <a:pt x="1374" y="4376"/>
                    <a:pt x="1470" y="4471"/>
                  </a:cubicBezTo>
                  <a:lnTo>
                    <a:pt x="1548" y="4478"/>
                  </a:lnTo>
                  <a:cubicBezTo>
                    <a:pt x="1698" y="4349"/>
                    <a:pt x="1837" y="4213"/>
                    <a:pt x="1970" y="4070"/>
                  </a:cubicBezTo>
                  <a:cubicBezTo>
                    <a:pt x="1997" y="4039"/>
                    <a:pt x="2024" y="4008"/>
                    <a:pt x="2065" y="4002"/>
                  </a:cubicBezTo>
                  <a:cubicBezTo>
                    <a:pt x="2071" y="4001"/>
                    <a:pt x="2078" y="4001"/>
                    <a:pt x="2084" y="4001"/>
                  </a:cubicBezTo>
                  <a:cubicBezTo>
                    <a:pt x="2102" y="4001"/>
                    <a:pt x="2119" y="4004"/>
                    <a:pt x="2137" y="4008"/>
                  </a:cubicBezTo>
                  <a:cubicBezTo>
                    <a:pt x="2500" y="4093"/>
                    <a:pt x="2759" y="4410"/>
                    <a:pt x="3120" y="4512"/>
                  </a:cubicBezTo>
                  <a:cubicBezTo>
                    <a:pt x="3154" y="4521"/>
                    <a:pt x="3190" y="4527"/>
                    <a:pt x="3225" y="4527"/>
                  </a:cubicBezTo>
                  <a:cubicBezTo>
                    <a:pt x="3261" y="4527"/>
                    <a:pt x="3297" y="4521"/>
                    <a:pt x="3328" y="4502"/>
                  </a:cubicBezTo>
                  <a:cubicBezTo>
                    <a:pt x="3354" y="4489"/>
                    <a:pt x="3372" y="4465"/>
                    <a:pt x="3392" y="4444"/>
                  </a:cubicBezTo>
                  <a:cubicBezTo>
                    <a:pt x="3521" y="4294"/>
                    <a:pt x="3654" y="4148"/>
                    <a:pt x="3783" y="3999"/>
                  </a:cubicBezTo>
                  <a:lnTo>
                    <a:pt x="3862" y="4066"/>
                  </a:lnTo>
                  <a:cubicBezTo>
                    <a:pt x="4066" y="4206"/>
                    <a:pt x="4273" y="4349"/>
                    <a:pt x="4477" y="4492"/>
                  </a:cubicBezTo>
                  <a:cubicBezTo>
                    <a:pt x="4515" y="4516"/>
                    <a:pt x="4552" y="4539"/>
                    <a:pt x="4593" y="4547"/>
                  </a:cubicBezTo>
                  <a:cubicBezTo>
                    <a:pt x="4602" y="4548"/>
                    <a:pt x="4610" y="4549"/>
                    <a:pt x="4619" y="4549"/>
                  </a:cubicBezTo>
                  <a:cubicBezTo>
                    <a:pt x="4707" y="4549"/>
                    <a:pt x="4783" y="4475"/>
                    <a:pt x="4845" y="4413"/>
                  </a:cubicBezTo>
                  <a:cubicBezTo>
                    <a:pt x="4940" y="4322"/>
                    <a:pt x="5042" y="4244"/>
                    <a:pt x="5154" y="4172"/>
                  </a:cubicBezTo>
                  <a:cubicBezTo>
                    <a:pt x="5177" y="4157"/>
                    <a:pt x="5205" y="4142"/>
                    <a:pt x="5232" y="4142"/>
                  </a:cubicBezTo>
                  <a:cubicBezTo>
                    <a:pt x="5242" y="4142"/>
                    <a:pt x="5251" y="4144"/>
                    <a:pt x="5260" y="4148"/>
                  </a:cubicBezTo>
                  <a:cubicBezTo>
                    <a:pt x="5284" y="4159"/>
                    <a:pt x="5297" y="4179"/>
                    <a:pt x="5308" y="4200"/>
                  </a:cubicBezTo>
                  <a:cubicBezTo>
                    <a:pt x="5447" y="4420"/>
                    <a:pt x="5611" y="4662"/>
                    <a:pt x="5838" y="4805"/>
                  </a:cubicBezTo>
                  <a:lnTo>
                    <a:pt x="5934" y="4839"/>
                  </a:lnTo>
                  <a:cubicBezTo>
                    <a:pt x="6154" y="4798"/>
                    <a:pt x="6372" y="4734"/>
                    <a:pt x="6580" y="4649"/>
                  </a:cubicBezTo>
                  <a:lnTo>
                    <a:pt x="6604" y="4658"/>
                  </a:lnTo>
                  <a:cubicBezTo>
                    <a:pt x="6845" y="5519"/>
                    <a:pt x="7022" y="6400"/>
                    <a:pt x="7131" y="7285"/>
                  </a:cubicBezTo>
                  <a:cubicBezTo>
                    <a:pt x="7138" y="7336"/>
                    <a:pt x="7145" y="7387"/>
                    <a:pt x="7175" y="7428"/>
                  </a:cubicBezTo>
                  <a:cubicBezTo>
                    <a:pt x="7197" y="7460"/>
                    <a:pt x="7237" y="7485"/>
                    <a:pt x="7276" y="7485"/>
                  </a:cubicBezTo>
                  <a:cubicBezTo>
                    <a:pt x="7287" y="7485"/>
                    <a:pt x="7298" y="7483"/>
                    <a:pt x="7308" y="7479"/>
                  </a:cubicBezTo>
                  <a:lnTo>
                    <a:pt x="7356" y="7302"/>
                  </a:lnTo>
                  <a:cubicBezTo>
                    <a:pt x="7553" y="6244"/>
                    <a:pt x="7611" y="5257"/>
                    <a:pt x="7658" y="4182"/>
                  </a:cubicBezTo>
                  <a:cubicBezTo>
                    <a:pt x="7690" y="3515"/>
                    <a:pt x="7645" y="2766"/>
                    <a:pt x="7134" y="2297"/>
                  </a:cubicBezTo>
                  <a:cubicBezTo>
                    <a:pt x="7033" y="2206"/>
                    <a:pt x="6896" y="2128"/>
                    <a:pt x="6764" y="2128"/>
                  </a:cubicBezTo>
                  <a:cubicBezTo>
                    <a:pt x="6719" y="2128"/>
                    <a:pt x="6674" y="2137"/>
                    <a:pt x="6631" y="2158"/>
                  </a:cubicBezTo>
                  <a:lnTo>
                    <a:pt x="6590" y="2086"/>
                  </a:lnTo>
                  <a:cubicBezTo>
                    <a:pt x="6583" y="1750"/>
                    <a:pt x="6532" y="1416"/>
                    <a:pt x="6434" y="1089"/>
                  </a:cubicBezTo>
                  <a:cubicBezTo>
                    <a:pt x="6407" y="1004"/>
                    <a:pt x="6376" y="916"/>
                    <a:pt x="6314" y="844"/>
                  </a:cubicBezTo>
                  <a:cubicBezTo>
                    <a:pt x="6270" y="797"/>
                    <a:pt x="6212" y="759"/>
                    <a:pt x="6154" y="722"/>
                  </a:cubicBezTo>
                  <a:cubicBezTo>
                    <a:pt x="5985" y="620"/>
                    <a:pt x="5804" y="528"/>
                    <a:pt x="5603" y="501"/>
                  </a:cubicBezTo>
                  <a:cubicBezTo>
                    <a:pt x="5557" y="493"/>
                    <a:pt x="5510" y="490"/>
                    <a:pt x="5463" y="490"/>
                  </a:cubicBezTo>
                  <a:cubicBezTo>
                    <a:pt x="5358" y="490"/>
                    <a:pt x="5252" y="507"/>
                    <a:pt x="5151" y="535"/>
                  </a:cubicBezTo>
                  <a:cubicBezTo>
                    <a:pt x="4926" y="596"/>
                    <a:pt x="4719" y="709"/>
                    <a:pt x="4552" y="865"/>
                  </a:cubicBezTo>
                  <a:lnTo>
                    <a:pt x="4436" y="719"/>
                  </a:lnTo>
                  <a:cubicBezTo>
                    <a:pt x="4325" y="579"/>
                    <a:pt x="4307" y="382"/>
                    <a:pt x="4185" y="249"/>
                  </a:cubicBezTo>
                  <a:cubicBezTo>
                    <a:pt x="4086" y="140"/>
                    <a:pt x="3933" y="92"/>
                    <a:pt x="3786" y="51"/>
                  </a:cubicBezTo>
                  <a:cubicBezTo>
                    <a:pt x="3698" y="28"/>
                    <a:pt x="3610" y="4"/>
                    <a:pt x="3518" y="1"/>
                  </a:cubicBezTo>
                  <a:cubicBezTo>
                    <a:pt x="3515" y="1"/>
                    <a:pt x="3512" y="1"/>
                    <a:pt x="351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 name="Google Shape;276;p6"/>
            <p:cNvSpPr/>
            <p:nvPr/>
          </p:nvSpPr>
          <p:spPr>
            <a:xfrm>
              <a:off x="1460202" y="3201946"/>
              <a:ext cx="122031" cy="100019"/>
            </a:xfrm>
            <a:custGeom>
              <a:rect b="b" l="l" r="r" t="t"/>
              <a:pathLst>
                <a:path extrusionOk="0" h="1554" w="1896">
                  <a:moveTo>
                    <a:pt x="955" y="0"/>
                  </a:moveTo>
                  <a:cubicBezTo>
                    <a:pt x="554" y="0"/>
                    <a:pt x="148" y="197"/>
                    <a:pt x="52" y="588"/>
                  </a:cubicBezTo>
                  <a:cubicBezTo>
                    <a:pt x="0" y="802"/>
                    <a:pt x="162" y="952"/>
                    <a:pt x="341" y="952"/>
                  </a:cubicBezTo>
                  <a:cubicBezTo>
                    <a:pt x="375" y="952"/>
                    <a:pt x="409" y="946"/>
                    <a:pt x="443" y="935"/>
                  </a:cubicBezTo>
                  <a:lnTo>
                    <a:pt x="443" y="935"/>
                  </a:lnTo>
                  <a:cubicBezTo>
                    <a:pt x="286" y="1013"/>
                    <a:pt x="157" y="1128"/>
                    <a:pt x="96" y="1292"/>
                  </a:cubicBezTo>
                  <a:cubicBezTo>
                    <a:pt x="47" y="1418"/>
                    <a:pt x="170" y="1554"/>
                    <a:pt x="297" y="1554"/>
                  </a:cubicBezTo>
                  <a:cubicBezTo>
                    <a:pt x="528" y="1551"/>
                    <a:pt x="697" y="1401"/>
                    <a:pt x="915" y="1346"/>
                  </a:cubicBezTo>
                  <a:cubicBezTo>
                    <a:pt x="971" y="1332"/>
                    <a:pt x="1024" y="1326"/>
                    <a:pt x="1076" y="1326"/>
                  </a:cubicBezTo>
                  <a:cubicBezTo>
                    <a:pt x="1238" y="1326"/>
                    <a:pt x="1386" y="1391"/>
                    <a:pt x="1528" y="1496"/>
                  </a:cubicBezTo>
                  <a:cubicBezTo>
                    <a:pt x="1540" y="1506"/>
                    <a:pt x="1555" y="1510"/>
                    <a:pt x="1569" y="1510"/>
                  </a:cubicBezTo>
                  <a:cubicBezTo>
                    <a:pt x="1616" y="1510"/>
                    <a:pt x="1666" y="1467"/>
                    <a:pt x="1660" y="1418"/>
                  </a:cubicBezTo>
                  <a:cubicBezTo>
                    <a:pt x="1644" y="1177"/>
                    <a:pt x="1494" y="1010"/>
                    <a:pt x="1293" y="918"/>
                  </a:cubicBezTo>
                  <a:lnTo>
                    <a:pt x="1358" y="918"/>
                  </a:lnTo>
                  <a:cubicBezTo>
                    <a:pt x="1495" y="924"/>
                    <a:pt x="1622" y="1003"/>
                    <a:pt x="1759" y="1003"/>
                  </a:cubicBezTo>
                  <a:cubicBezTo>
                    <a:pt x="1764" y="1003"/>
                    <a:pt x="1770" y="1003"/>
                    <a:pt x="1776" y="1003"/>
                  </a:cubicBezTo>
                  <a:cubicBezTo>
                    <a:pt x="1834" y="999"/>
                    <a:pt x="1868" y="959"/>
                    <a:pt x="1875" y="901"/>
                  </a:cubicBezTo>
                  <a:cubicBezTo>
                    <a:pt x="1895" y="704"/>
                    <a:pt x="1698" y="567"/>
                    <a:pt x="1531" y="496"/>
                  </a:cubicBezTo>
                  <a:cubicBezTo>
                    <a:pt x="1558" y="492"/>
                    <a:pt x="1589" y="489"/>
                    <a:pt x="1616" y="486"/>
                  </a:cubicBezTo>
                  <a:cubicBezTo>
                    <a:pt x="1712" y="465"/>
                    <a:pt x="1729" y="343"/>
                    <a:pt x="1671" y="278"/>
                  </a:cubicBezTo>
                  <a:cubicBezTo>
                    <a:pt x="1502" y="93"/>
                    <a:pt x="1229" y="0"/>
                    <a:pt x="955" y="0"/>
                  </a:cubicBezTo>
                  <a:close/>
                </a:path>
              </a:pathLst>
            </a:custGeom>
            <a:solidFill>
              <a:srgbClr val="DE989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 name="Google Shape;277;p6"/>
            <p:cNvSpPr/>
            <p:nvPr/>
          </p:nvSpPr>
          <p:spPr>
            <a:xfrm>
              <a:off x="1078281" y="3217972"/>
              <a:ext cx="133874" cy="102916"/>
            </a:xfrm>
            <a:custGeom>
              <a:rect b="b" l="l" r="r" t="t"/>
              <a:pathLst>
                <a:path extrusionOk="0" h="1599" w="2080">
                  <a:moveTo>
                    <a:pt x="808" y="0"/>
                  </a:moveTo>
                  <a:cubicBezTo>
                    <a:pt x="648" y="0"/>
                    <a:pt x="494" y="46"/>
                    <a:pt x="385" y="169"/>
                  </a:cubicBezTo>
                  <a:cubicBezTo>
                    <a:pt x="317" y="247"/>
                    <a:pt x="344" y="359"/>
                    <a:pt x="443" y="394"/>
                  </a:cubicBezTo>
                  <a:cubicBezTo>
                    <a:pt x="600" y="444"/>
                    <a:pt x="742" y="468"/>
                    <a:pt x="878" y="512"/>
                  </a:cubicBezTo>
                  <a:cubicBezTo>
                    <a:pt x="845" y="510"/>
                    <a:pt x="809" y="509"/>
                    <a:pt x="772" y="509"/>
                  </a:cubicBezTo>
                  <a:cubicBezTo>
                    <a:pt x="525" y="509"/>
                    <a:pt x="224" y="566"/>
                    <a:pt x="171" y="815"/>
                  </a:cubicBezTo>
                  <a:cubicBezTo>
                    <a:pt x="160" y="873"/>
                    <a:pt x="181" y="917"/>
                    <a:pt x="229" y="955"/>
                  </a:cubicBezTo>
                  <a:cubicBezTo>
                    <a:pt x="334" y="1036"/>
                    <a:pt x="480" y="1030"/>
                    <a:pt x="623" y="1033"/>
                  </a:cubicBezTo>
                  <a:cubicBezTo>
                    <a:pt x="419" y="1097"/>
                    <a:pt x="235" y="1193"/>
                    <a:pt x="116" y="1295"/>
                  </a:cubicBezTo>
                  <a:cubicBezTo>
                    <a:pt x="0" y="1387"/>
                    <a:pt x="106" y="1543"/>
                    <a:pt x="222" y="1553"/>
                  </a:cubicBezTo>
                  <a:cubicBezTo>
                    <a:pt x="252" y="1557"/>
                    <a:pt x="282" y="1558"/>
                    <a:pt x="312" y="1558"/>
                  </a:cubicBezTo>
                  <a:cubicBezTo>
                    <a:pt x="524" y="1558"/>
                    <a:pt x="718" y="1481"/>
                    <a:pt x="933" y="1476"/>
                  </a:cubicBezTo>
                  <a:cubicBezTo>
                    <a:pt x="943" y="1475"/>
                    <a:pt x="953" y="1475"/>
                    <a:pt x="964" y="1475"/>
                  </a:cubicBezTo>
                  <a:cubicBezTo>
                    <a:pt x="1168" y="1475"/>
                    <a:pt x="1345" y="1572"/>
                    <a:pt x="1545" y="1598"/>
                  </a:cubicBezTo>
                  <a:cubicBezTo>
                    <a:pt x="1552" y="1599"/>
                    <a:pt x="1558" y="1599"/>
                    <a:pt x="1564" y="1599"/>
                  </a:cubicBezTo>
                  <a:cubicBezTo>
                    <a:pt x="1626" y="1599"/>
                    <a:pt x="1674" y="1569"/>
                    <a:pt x="1708" y="1526"/>
                  </a:cubicBezTo>
                  <a:cubicBezTo>
                    <a:pt x="1865" y="1476"/>
                    <a:pt x="1991" y="1288"/>
                    <a:pt x="1930" y="1111"/>
                  </a:cubicBezTo>
                  <a:cubicBezTo>
                    <a:pt x="2015" y="1077"/>
                    <a:pt x="2079" y="989"/>
                    <a:pt x="2079" y="897"/>
                  </a:cubicBezTo>
                  <a:cubicBezTo>
                    <a:pt x="2073" y="540"/>
                    <a:pt x="1630" y="267"/>
                    <a:pt x="1338" y="131"/>
                  </a:cubicBezTo>
                  <a:cubicBezTo>
                    <a:pt x="1188" y="60"/>
                    <a:pt x="993" y="0"/>
                    <a:pt x="808" y="0"/>
                  </a:cubicBezTo>
                  <a:close/>
                </a:path>
              </a:pathLst>
            </a:custGeom>
            <a:solidFill>
              <a:srgbClr val="DE989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 name="Google Shape;278;p6"/>
            <p:cNvSpPr/>
            <p:nvPr/>
          </p:nvSpPr>
          <p:spPr>
            <a:xfrm>
              <a:off x="1154099" y="3282591"/>
              <a:ext cx="151831" cy="41771"/>
            </a:xfrm>
            <a:custGeom>
              <a:rect b="b" l="l" r="r" t="t"/>
              <a:pathLst>
                <a:path extrusionOk="0" h="649" w="2359">
                  <a:moveTo>
                    <a:pt x="2309" y="1"/>
                  </a:moveTo>
                  <a:cubicBezTo>
                    <a:pt x="2306" y="1"/>
                    <a:pt x="2303" y="1"/>
                    <a:pt x="2300" y="2"/>
                  </a:cubicBezTo>
                  <a:cubicBezTo>
                    <a:pt x="1541" y="196"/>
                    <a:pt x="748" y="390"/>
                    <a:pt x="6" y="638"/>
                  </a:cubicBezTo>
                  <a:cubicBezTo>
                    <a:pt x="1" y="641"/>
                    <a:pt x="2" y="649"/>
                    <a:pt x="7" y="649"/>
                  </a:cubicBezTo>
                  <a:cubicBezTo>
                    <a:pt x="8" y="649"/>
                    <a:pt x="9" y="648"/>
                    <a:pt x="10" y="648"/>
                  </a:cubicBezTo>
                  <a:cubicBezTo>
                    <a:pt x="731" y="549"/>
                    <a:pt x="1680" y="427"/>
                    <a:pt x="2327" y="63"/>
                  </a:cubicBezTo>
                  <a:cubicBezTo>
                    <a:pt x="2358" y="48"/>
                    <a:pt x="2341" y="1"/>
                    <a:pt x="2309"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 name="Google Shape;279;p6"/>
            <p:cNvSpPr/>
            <p:nvPr/>
          </p:nvSpPr>
          <p:spPr>
            <a:xfrm>
              <a:off x="1318478" y="3306855"/>
              <a:ext cx="162193" cy="72215"/>
            </a:xfrm>
            <a:custGeom>
              <a:rect b="b" l="l" r="r" t="t"/>
              <a:pathLst>
                <a:path extrusionOk="0" h="1122" w="2520">
                  <a:moveTo>
                    <a:pt x="2460" y="1"/>
                  </a:moveTo>
                  <a:cubicBezTo>
                    <a:pt x="2454" y="1"/>
                    <a:pt x="2447" y="2"/>
                    <a:pt x="2441" y="6"/>
                  </a:cubicBezTo>
                  <a:cubicBezTo>
                    <a:pt x="2073" y="176"/>
                    <a:pt x="1709" y="349"/>
                    <a:pt x="1341" y="519"/>
                  </a:cubicBezTo>
                  <a:cubicBezTo>
                    <a:pt x="947" y="707"/>
                    <a:pt x="443" y="1047"/>
                    <a:pt x="15" y="1101"/>
                  </a:cubicBezTo>
                  <a:cubicBezTo>
                    <a:pt x="1" y="1101"/>
                    <a:pt x="1" y="1122"/>
                    <a:pt x="15" y="1122"/>
                  </a:cubicBezTo>
                  <a:cubicBezTo>
                    <a:pt x="382" y="1115"/>
                    <a:pt x="723" y="907"/>
                    <a:pt x="1049" y="754"/>
                  </a:cubicBezTo>
                  <a:cubicBezTo>
                    <a:pt x="1525" y="526"/>
                    <a:pt x="2001" y="299"/>
                    <a:pt x="2481" y="74"/>
                  </a:cubicBezTo>
                  <a:cubicBezTo>
                    <a:pt x="2519" y="53"/>
                    <a:pt x="2497" y="1"/>
                    <a:pt x="246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 name="Google Shape;280;p6"/>
            <p:cNvSpPr/>
            <p:nvPr/>
          </p:nvSpPr>
          <p:spPr>
            <a:xfrm>
              <a:off x="1517613" y="3227240"/>
              <a:ext cx="42029" cy="7337"/>
            </a:xfrm>
            <a:custGeom>
              <a:rect b="b" l="l" r="r" t="t"/>
              <a:pathLst>
                <a:path extrusionOk="0" h="114" w="653">
                  <a:moveTo>
                    <a:pt x="176" y="0"/>
                  </a:moveTo>
                  <a:cubicBezTo>
                    <a:pt x="131" y="0"/>
                    <a:pt x="85" y="3"/>
                    <a:pt x="37" y="8"/>
                  </a:cubicBezTo>
                  <a:cubicBezTo>
                    <a:pt x="4" y="11"/>
                    <a:pt x="0" y="62"/>
                    <a:pt x="33" y="62"/>
                  </a:cubicBezTo>
                  <a:cubicBezTo>
                    <a:pt x="35" y="62"/>
                    <a:pt x="36" y="62"/>
                    <a:pt x="37" y="62"/>
                  </a:cubicBezTo>
                  <a:cubicBezTo>
                    <a:pt x="76" y="60"/>
                    <a:pt x="116" y="59"/>
                    <a:pt x="156" y="59"/>
                  </a:cubicBezTo>
                  <a:cubicBezTo>
                    <a:pt x="316" y="59"/>
                    <a:pt x="480" y="75"/>
                    <a:pt x="636" y="113"/>
                  </a:cubicBezTo>
                  <a:cubicBezTo>
                    <a:pt x="637" y="113"/>
                    <a:pt x="638" y="114"/>
                    <a:pt x="639" y="114"/>
                  </a:cubicBezTo>
                  <a:cubicBezTo>
                    <a:pt x="650" y="114"/>
                    <a:pt x="652" y="96"/>
                    <a:pt x="639" y="93"/>
                  </a:cubicBezTo>
                  <a:cubicBezTo>
                    <a:pt x="483" y="32"/>
                    <a:pt x="335" y="0"/>
                    <a:pt x="176"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81" name="Google Shape;281;p6"/>
          <p:cNvSpPr/>
          <p:nvPr/>
        </p:nvSpPr>
        <p:spPr>
          <a:xfrm rot="10800000">
            <a:off x="7564852" y="3922479"/>
            <a:ext cx="1579980" cy="1217639"/>
          </a:xfrm>
          <a:custGeom>
            <a:rect b="b" l="l" r="r" t="t"/>
            <a:pathLst>
              <a:path extrusionOk="0" h="39005" w="50612">
                <a:moveTo>
                  <a:pt x="0" y="1"/>
                </a:moveTo>
                <a:lnTo>
                  <a:pt x="0" y="38373"/>
                </a:lnTo>
                <a:cubicBezTo>
                  <a:pt x="2481" y="38795"/>
                  <a:pt x="4983" y="39004"/>
                  <a:pt x="7479" y="39004"/>
                </a:cubicBezTo>
                <a:cubicBezTo>
                  <a:pt x="18546" y="39004"/>
                  <a:pt x="29478" y="34879"/>
                  <a:pt x="37820" y="26821"/>
                </a:cubicBezTo>
                <a:cubicBezTo>
                  <a:pt x="46532" y="18405"/>
                  <a:pt x="50612" y="7535"/>
                  <a:pt x="48437"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 name="Google Shape;282;p6"/>
          <p:cNvSpPr txBox="1"/>
          <p:nvPr>
            <p:ph idx="4294967295" type="subTitle"/>
          </p:nvPr>
        </p:nvSpPr>
        <p:spPr>
          <a:xfrm>
            <a:off x="1361825" y="1591527"/>
            <a:ext cx="6420300" cy="2680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accent4"/>
              </a:buClr>
              <a:buSzPts val="1400"/>
              <a:buFont typeface="Lato"/>
              <a:buNone/>
            </a:pPr>
            <a:r>
              <a:rPr b="0" i="0" lang="en" sz="3200" u="none" cap="none" strike="noStrike">
                <a:solidFill>
                  <a:schemeClr val="accent4"/>
                </a:solidFill>
                <a:latin typeface="Arial"/>
                <a:ea typeface="Arial"/>
                <a:cs typeface="Arial"/>
                <a:sym typeface="Arial"/>
              </a:rPr>
              <a:t>We waste </a:t>
            </a:r>
            <a:endParaRPr b="0" i="0" sz="3200" u="none" cap="none" strike="noStrike">
              <a:solidFill>
                <a:schemeClr val="accent4"/>
              </a:solidFill>
              <a:latin typeface="Arial"/>
              <a:ea typeface="Arial"/>
              <a:cs typeface="Arial"/>
              <a:sym typeface="Arial"/>
            </a:endParaRPr>
          </a:p>
          <a:p>
            <a:pPr indent="0" lvl="0" marL="0" marR="0" rtl="0" algn="ctr">
              <a:lnSpc>
                <a:spcPct val="100000"/>
              </a:lnSpc>
              <a:spcBef>
                <a:spcPts val="0"/>
              </a:spcBef>
              <a:spcAft>
                <a:spcPts val="0"/>
              </a:spcAft>
              <a:buClr>
                <a:schemeClr val="accent4"/>
              </a:buClr>
              <a:buSzPts val="1400"/>
              <a:buFont typeface="Lato"/>
              <a:buNone/>
            </a:pPr>
            <a:r>
              <a:rPr b="0" i="0" lang="en" sz="5400" u="none" cap="none" strike="noStrike">
                <a:solidFill>
                  <a:schemeClr val="accent4"/>
                </a:solidFill>
                <a:latin typeface="Arial"/>
                <a:ea typeface="Arial"/>
                <a:cs typeface="Arial"/>
                <a:sym typeface="Arial"/>
              </a:rPr>
              <a:t>30–40%</a:t>
            </a:r>
            <a:r>
              <a:rPr b="0" i="0" lang="en" sz="3200" u="none" cap="none" strike="noStrike">
                <a:solidFill>
                  <a:schemeClr val="accent4"/>
                </a:solidFill>
                <a:latin typeface="Arial"/>
                <a:ea typeface="Arial"/>
                <a:cs typeface="Arial"/>
                <a:sym typeface="Arial"/>
              </a:rPr>
              <a:t> </a:t>
            </a:r>
            <a:endParaRPr b="0" i="0" sz="3200" u="none" cap="none" strike="noStrike">
              <a:solidFill>
                <a:schemeClr val="accent4"/>
              </a:solidFill>
              <a:latin typeface="Arial"/>
              <a:ea typeface="Arial"/>
              <a:cs typeface="Arial"/>
              <a:sym typeface="Arial"/>
            </a:endParaRPr>
          </a:p>
          <a:p>
            <a:pPr indent="0" lvl="0" marL="0" marR="0" rtl="0" algn="ctr">
              <a:lnSpc>
                <a:spcPct val="100000"/>
              </a:lnSpc>
              <a:spcBef>
                <a:spcPts val="0"/>
              </a:spcBef>
              <a:spcAft>
                <a:spcPts val="0"/>
              </a:spcAft>
              <a:buClr>
                <a:schemeClr val="accent4"/>
              </a:buClr>
              <a:buSzPts val="1400"/>
              <a:buFont typeface="Lato"/>
              <a:buNone/>
            </a:pPr>
            <a:r>
              <a:rPr b="0" i="0" lang="en" sz="3200" u="none" cap="none" strike="noStrike">
                <a:solidFill>
                  <a:schemeClr val="accent4"/>
                </a:solidFill>
                <a:latin typeface="Arial"/>
                <a:ea typeface="Arial"/>
                <a:cs typeface="Arial"/>
                <a:sym typeface="Arial"/>
              </a:rPr>
              <a:t>of our food!</a:t>
            </a:r>
            <a:endParaRPr b="0" i="0" sz="3200" u="none" cap="none" strike="noStrike">
              <a:solidFill>
                <a:schemeClr val="accent4"/>
              </a:solidFill>
              <a:latin typeface="Arial"/>
              <a:ea typeface="Arial"/>
              <a:cs typeface="Arial"/>
              <a:sym typeface="Arial"/>
            </a:endParaRPr>
          </a:p>
        </p:txBody>
      </p:sp>
      <p:pic>
        <p:nvPicPr>
          <p:cNvPr id="283" name="Google Shape;283;p6"/>
          <p:cNvPicPr preferRelativeResize="0"/>
          <p:nvPr/>
        </p:nvPicPr>
        <p:blipFill rotWithShape="1">
          <a:blip r:embed="rId3">
            <a:alphaModFix/>
          </a:blip>
          <a:srcRect b="0" l="0" r="0" t="0"/>
          <a:stretch/>
        </p:blipFill>
        <p:spPr>
          <a:xfrm>
            <a:off x="5283375" y="1338600"/>
            <a:ext cx="3780999" cy="37809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28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87" name="Shape 287"/>
        <p:cNvGrpSpPr/>
        <p:nvPr/>
      </p:nvGrpSpPr>
      <p:grpSpPr>
        <a:xfrm>
          <a:off x="0" y="0"/>
          <a:ext cx="0" cy="0"/>
          <a:chOff x="0" y="0"/>
          <a:chExt cx="0" cy="0"/>
        </a:xfrm>
      </p:grpSpPr>
      <p:sp>
        <p:nvSpPr>
          <p:cNvPr id="288" name="Google Shape;288;p7"/>
          <p:cNvSpPr txBox="1"/>
          <p:nvPr>
            <p:ph type="title"/>
          </p:nvPr>
        </p:nvSpPr>
        <p:spPr>
          <a:xfrm>
            <a:off x="0" y="0"/>
            <a:ext cx="9144000" cy="1467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lang="en" sz="3600">
                <a:latin typeface="Arial"/>
                <a:ea typeface="Arial"/>
                <a:cs typeface="Arial"/>
                <a:sym typeface="Arial"/>
              </a:rPr>
              <a:t>What does 30-40% look like?</a:t>
            </a:r>
            <a:endParaRPr sz="3600">
              <a:latin typeface="Arial"/>
              <a:ea typeface="Arial"/>
              <a:cs typeface="Arial"/>
              <a:sym typeface="Arial"/>
            </a:endParaRPr>
          </a:p>
        </p:txBody>
      </p:sp>
      <p:pic>
        <p:nvPicPr>
          <p:cNvPr id="289" name="Google Shape;289;p7"/>
          <p:cNvPicPr preferRelativeResize="0"/>
          <p:nvPr/>
        </p:nvPicPr>
        <p:blipFill rotWithShape="1">
          <a:blip r:embed="rId3">
            <a:alphaModFix/>
          </a:blip>
          <a:srcRect b="0" l="0" r="0" t="0"/>
          <a:stretch/>
        </p:blipFill>
        <p:spPr>
          <a:xfrm>
            <a:off x="500225" y="1273075"/>
            <a:ext cx="3500099" cy="3500099"/>
          </a:xfrm>
          <a:prstGeom prst="rect">
            <a:avLst/>
          </a:prstGeom>
          <a:noFill/>
          <a:ln>
            <a:noFill/>
          </a:ln>
        </p:spPr>
      </p:pic>
      <p:pic>
        <p:nvPicPr>
          <p:cNvPr id="290" name="Google Shape;290;p7"/>
          <p:cNvPicPr preferRelativeResize="0"/>
          <p:nvPr/>
        </p:nvPicPr>
        <p:blipFill rotWithShape="1">
          <a:blip r:embed="rId4">
            <a:alphaModFix/>
          </a:blip>
          <a:srcRect b="0" l="0" r="0" t="0"/>
          <a:stretch/>
        </p:blipFill>
        <p:spPr>
          <a:xfrm>
            <a:off x="3909775" y="487975"/>
            <a:ext cx="4655525" cy="46555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289"/>
                                        </p:tgtEl>
                                        <p:attrNameLst>
                                          <p:attrName>style.visibility</p:attrName>
                                        </p:attrNameLst>
                                      </p:cBhvr>
                                      <p:to>
                                        <p:strVal val="visible"/>
                                      </p:to>
                                    </p:set>
                                  </p:childTnLst>
                                </p:cTn>
                              </p:par>
                            </p:childTnLst>
                          </p:cTn>
                        </p:par>
                        <p:par>
                          <p:cTn fill="hold">
                            <p:stCondLst>
                              <p:cond delay="1"/>
                            </p:stCondLst>
                            <p:childTnLst>
                              <p:par>
                                <p:cTn fill="hold" nodeType="afterEffect" presetClass="entr" presetID="1" presetSubtype="0">
                                  <p:stCondLst>
                                    <p:cond delay="0"/>
                                  </p:stCondLst>
                                  <p:childTnLst>
                                    <p:set>
                                      <p:cBhvr>
                                        <p:cTn dur="1" fill="hold">
                                          <p:stCondLst>
                                            <p:cond delay="0"/>
                                          </p:stCondLst>
                                        </p:cTn>
                                        <p:tgtEl>
                                          <p:spTgt spid="29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pic>
        <p:nvPicPr>
          <p:cNvPr id="296" name="Google Shape;296;p8"/>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297" name="Google Shape;297;p8"/>
          <p:cNvSpPr txBox="1"/>
          <p:nvPr>
            <p:ph idx="4294967295" type="title"/>
          </p:nvPr>
        </p:nvSpPr>
        <p:spPr>
          <a:xfrm>
            <a:off x="472320" y="265238"/>
            <a:ext cx="8229600" cy="8574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3959"/>
              <a:buFont typeface="Calibri"/>
              <a:buNone/>
            </a:pPr>
            <a:r>
              <a:rPr lang="en" sz="3600">
                <a:latin typeface="Arial"/>
                <a:ea typeface="Arial"/>
                <a:cs typeface="Arial"/>
                <a:sym typeface="Arial"/>
              </a:rPr>
              <a:t>A farm for wasted food</a:t>
            </a:r>
            <a:endParaRPr sz="3600">
              <a:latin typeface="Arial"/>
              <a:ea typeface="Arial"/>
              <a:cs typeface="Arial"/>
              <a:sym typeface="Arial"/>
            </a:endParaRPr>
          </a:p>
        </p:txBody>
      </p:sp>
      <p:sp>
        <p:nvSpPr>
          <p:cNvPr id="298" name="Google Shape;298;p8"/>
          <p:cNvSpPr/>
          <p:nvPr/>
        </p:nvSpPr>
        <p:spPr>
          <a:xfrm>
            <a:off x="6732350" y="2998750"/>
            <a:ext cx="1852800" cy="1675500"/>
          </a:xfrm>
          <a:prstGeom prst="roundRect">
            <a:avLst>
              <a:gd fmla="val 16667" name="adj"/>
            </a:avLst>
          </a:prstGeom>
          <a:solidFill>
            <a:srgbClr val="FFD96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0" i="0" lang="en" sz="4800" u="none" cap="none" strike="noStrike">
                <a:solidFill>
                  <a:srgbClr val="000000"/>
                </a:solidFill>
                <a:latin typeface="Black Han Sans"/>
                <a:ea typeface="Black Han Sans"/>
                <a:cs typeface="Black Han Sans"/>
                <a:sym typeface="Black Han Sans"/>
              </a:rPr>
              <a:t>76</a:t>
            </a:r>
            <a:r>
              <a:rPr b="0" i="0" lang="en" sz="3200" u="none" cap="none" strike="noStrike">
                <a:solidFill>
                  <a:srgbClr val="000000"/>
                </a:solidFill>
                <a:latin typeface="Black Han Sans"/>
                <a:ea typeface="Black Han Sans"/>
                <a:cs typeface="Black Han Sans"/>
                <a:sym typeface="Black Han Sans"/>
              </a:rPr>
              <a:t>%</a:t>
            </a:r>
            <a:br>
              <a:rPr b="0" i="0" lang="en" sz="3200" u="none" cap="none" strike="noStrike">
                <a:solidFill>
                  <a:srgbClr val="000000"/>
                </a:solidFill>
                <a:latin typeface="Arvo"/>
                <a:ea typeface="Arvo"/>
                <a:cs typeface="Arvo"/>
                <a:sym typeface="Arvo"/>
              </a:rPr>
            </a:br>
            <a:r>
              <a:rPr b="0" i="0" lang="en" sz="1700" u="none" cap="none" strike="noStrike">
                <a:solidFill>
                  <a:srgbClr val="000000"/>
                </a:solidFill>
                <a:latin typeface="Arial"/>
                <a:ea typeface="Arial"/>
                <a:cs typeface="Arial"/>
                <a:sym typeface="Arial"/>
              </a:rPr>
              <a:t>of food waste goes into </a:t>
            </a:r>
            <a:br>
              <a:rPr b="0" i="0" lang="en" sz="1700" u="none" cap="none" strike="noStrike">
                <a:solidFill>
                  <a:srgbClr val="000000"/>
                </a:solidFill>
                <a:latin typeface="Arial"/>
                <a:ea typeface="Arial"/>
                <a:cs typeface="Arial"/>
                <a:sym typeface="Arial"/>
              </a:rPr>
            </a:br>
            <a:r>
              <a:rPr b="0" i="0" lang="en" sz="1700" u="none" cap="none" strike="noStrike">
                <a:solidFill>
                  <a:srgbClr val="000000"/>
                </a:solidFill>
                <a:latin typeface="Arial"/>
                <a:ea typeface="Arial"/>
                <a:cs typeface="Arial"/>
                <a:sym typeface="Arial"/>
              </a:rPr>
              <a:t>landfills</a:t>
            </a:r>
            <a:endParaRPr b="0" i="0" sz="1300" u="none" cap="none" strike="noStrike">
              <a:solidFill>
                <a:srgbClr val="000000"/>
              </a:solidFill>
              <a:latin typeface="Arial"/>
              <a:ea typeface="Arial"/>
              <a:cs typeface="Arial"/>
              <a:sym typeface="Arial"/>
            </a:endParaRPr>
          </a:p>
        </p:txBody>
      </p:sp>
      <p:sp>
        <p:nvSpPr>
          <p:cNvPr id="299" name="Google Shape;299;p8"/>
          <p:cNvSpPr txBox="1"/>
          <p:nvPr>
            <p:ph idx="4294967295" type="title"/>
          </p:nvPr>
        </p:nvSpPr>
        <p:spPr>
          <a:xfrm>
            <a:off x="472320" y="944713"/>
            <a:ext cx="8229600" cy="8574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2800"/>
              <a:buFont typeface="Arial"/>
              <a:buNone/>
            </a:pPr>
            <a:r>
              <a:rPr b="1" lang="en" sz="2000">
                <a:solidFill>
                  <a:srgbClr val="1155CC"/>
                </a:solidFill>
                <a:latin typeface="Arial"/>
                <a:ea typeface="Arial"/>
                <a:cs typeface="Arial"/>
                <a:sym typeface="Arial"/>
              </a:rPr>
              <a:t>40</a:t>
            </a:r>
            <a:r>
              <a:rPr b="1" lang="en" sz="2000">
                <a:solidFill>
                  <a:srgbClr val="173109"/>
                </a:solidFill>
                <a:latin typeface="Arial"/>
                <a:ea typeface="Arial"/>
                <a:cs typeface="Arial"/>
                <a:sym typeface="Arial"/>
              </a:rPr>
              <a:t> TONS EVERY </a:t>
            </a:r>
            <a:r>
              <a:rPr b="1" lang="en" sz="2000">
                <a:solidFill>
                  <a:srgbClr val="1155CC"/>
                </a:solidFill>
                <a:latin typeface="Arial"/>
                <a:ea typeface="Arial"/>
                <a:cs typeface="Arial"/>
                <a:sym typeface="Arial"/>
              </a:rPr>
              <a:t>20</a:t>
            </a:r>
            <a:r>
              <a:rPr b="1" lang="en" sz="2000">
                <a:solidFill>
                  <a:srgbClr val="173109"/>
                </a:solidFill>
                <a:latin typeface="Arial"/>
                <a:ea typeface="Arial"/>
                <a:cs typeface="Arial"/>
                <a:sym typeface="Arial"/>
              </a:rPr>
              <a:t> SECONDS </a:t>
            </a:r>
            <a:endParaRPr b="1" sz="2000">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29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9"/>
          <p:cNvSpPr txBox="1"/>
          <p:nvPr>
            <p:ph idx="4294967295" type="title"/>
          </p:nvPr>
        </p:nvSpPr>
        <p:spPr>
          <a:xfrm>
            <a:off x="-150" y="-30175"/>
            <a:ext cx="9144000" cy="14364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3959"/>
              <a:buFont typeface="Calibri"/>
              <a:buNone/>
            </a:pPr>
            <a:r>
              <a:rPr lang="en" sz="3600">
                <a:latin typeface="Arial"/>
                <a:ea typeface="Arial"/>
                <a:cs typeface="Arial"/>
                <a:sym typeface="Arial"/>
              </a:rPr>
              <a:t>What happens to food when we throw it in the trash?</a:t>
            </a:r>
            <a:endParaRPr sz="3600">
              <a:solidFill>
                <a:srgbClr val="FF0000"/>
              </a:solidFill>
              <a:latin typeface="Arial"/>
              <a:ea typeface="Arial"/>
              <a:cs typeface="Arial"/>
              <a:sym typeface="Arial"/>
            </a:endParaRPr>
          </a:p>
        </p:txBody>
      </p:sp>
      <p:pic>
        <p:nvPicPr>
          <p:cNvPr id="306" name="Google Shape;306;p9"/>
          <p:cNvPicPr preferRelativeResize="0"/>
          <p:nvPr/>
        </p:nvPicPr>
        <p:blipFill rotWithShape="1">
          <a:blip r:embed="rId3">
            <a:alphaModFix/>
          </a:blip>
          <a:srcRect b="0" l="0" r="0" t="0"/>
          <a:stretch/>
        </p:blipFill>
        <p:spPr>
          <a:xfrm>
            <a:off x="855050" y="1406225"/>
            <a:ext cx="3617023" cy="2476550"/>
          </a:xfrm>
          <a:prstGeom prst="rect">
            <a:avLst/>
          </a:prstGeom>
          <a:noFill/>
          <a:ln cap="flat" cmpd="sng" w="38100">
            <a:solidFill>
              <a:schemeClr val="lt2"/>
            </a:solidFill>
            <a:prstDash val="solid"/>
            <a:round/>
            <a:headEnd len="sm" w="sm" type="none"/>
            <a:tailEnd len="sm" w="sm" type="none"/>
          </a:ln>
        </p:spPr>
      </p:pic>
      <p:pic>
        <p:nvPicPr>
          <p:cNvPr id="307" name="Google Shape;307;p9"/>
          <p:cNvPicPr preferRelativeResize="0"/>
          <p:nvPr/>
        </p:nvPicPr>
        <p:blipFill rotWithShape="1">
          <a:blip r:embed="rId4">
            <a:alphaModFix/>
          </a:blip>
          <a:srcRect b="0" l="0" r="0" t="0"/>
          <a:stretch/>
        </p:blipFill>
        <p:spPr>
          <a:xfrm>
            <a:off x="4773852" y="1406225"/>
            <a:ext cx="3722173" cy="2476545"/>
          </a:xfrm>
          <a:prstGeom prst="rect">
            <a:avLst/>
          </a:prstGeom>
          <a:noFill/>
          <a:ln cap="flat" cmpd="sng" w="38100">
            <a:solidFill>
              <a:schemeClr val="lt1"/>
            </a:solidFill>
            <a:prstDash val="solid"/>
            <a:round/>
            <a:headEnd len="sm" w="sm" type="none"/>
            <a:tailEnd len="sm" w="sm" type="none"/>
          </a:ln>
        </p:spPr>
      </p:pic>
      <p:sp>
        <p:nvSpPr>
          <p:cNvPr id="308" name="Google Shape;308;p9"/>
          <p:cNvSpPr/>
          <p:nvPr/>
        </p:nvSpPr>
        <p:spPr>
          <a:xfrm>
            <a:off x="1658713" y="3373050"/>
            <a:ext cx="2009700" cy="10479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en" sz="2400" u="none" cap="none" strike="noStrike">
                <a:solidFill>
                  <a:srgbClr val="FFFFFF"/>
                </a:solidFill>
                <a:latin typeface="Arial"/>
                <a:ea typeface="Arial"/>
                <a:cs typeface="Arial"/>
                <a:sym typeface="Arial"/>
              </a:rPr>
              <a:t>Grows</a:t>
            </a:r>
            <a:endParaRPr b="1" i="0" sz="2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1" i="0" lang="en" sz="2400" u="none" cap="none" strike="noStrike">
                <a:solidFill>
                  <a:srgbClr val="FFFFFF"/>
                </a:solidFill>
                <a:latin typeface="Arial"/>
                <a:ea typeface="Arial"/>
                <a:cs typeface="Arial"/>
                <a:sym typeface="Arial"/>
              </a:rPr>
              <a:t>Landfills</a:t>
            </a:r>
            <a:endParaRPr b="1" i="0" sz="2400" u="none" cap="none" strike="noStrike">
              <a:solidFill>
                <a:srgbClr val="FFFFFF"/>
              </a:solidFill>
              <a:latin typeface="Arial"/>
              <a:ea typeface="Arial"/>
              <a:cs typeface="Arial"/>
              <a:sym typeface="Arial"/>
            </a:endParaRPr>
          </a:p>
        </p:txBody>
      </p:sp>
      <p:sp>
        <p:nvSpPr>
          <p:cNvPr id="309" name="Google Shape;309;p9"/>
          <p:cNvSpPr/>
          <p:nvPr/>
        </p:nvSpPr>
        <p:spPr>
          <a:xfrm>
            <a:off x="5630075" y="3373050"/>
            <a:ext cx="2009700" cy="10479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en" sz="2400" u="none" cap="none" strike="noStrike">
                <a:solidFill>
                  <a:srgbClr val="FFFFFF"/>
                </a:solidFill>
                <a:latin typeface="Arial"/>
                <a:ea typeface="Arial"/>
                <a:cs typeface="Arial"/>
                <a:sym typeface="Arial"/>
              </a:rPr>
              <a:t>Warms Oceans</a:t>
            </a:r>
            <a:endParaRPr b="1" i="0" sz="2400" u="none" cap="none" strike="noStrike">
              <a:solidFill>
                <a:srgbClr val="FFFFFF"/>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308"/>
                                        </p:tgtEl>
                                        <p:attrNameLst>
                                          <p:attrName>style.visibility</p:attrName>
                                        </p:attrNameLst>
                                      </p:cBhvr>
                                      <p:to>
                                        <p:strVal val="visible"/>
                                      </p:to>
                                    </p:set>
                                  </p:childTnLst>
                                </p:cTn>
                              </p:par>
                            </p:childTnLst>
                          </p:cTn>
                        </p:par>
                        <p:par>
                          <p:cTn fill="hold">
                            <p:stCondLst>
                              <p:cond delay="1"/>
                            </p:stCondLst>
                            <p:childTnLst>
                              <p:par>
                                <p:cTn fill="hold" nodeType="afterEffect" presetClass="entr" presetID="1" presetSubtype="0">
                                  <p:stCondLst>
                                    <p:cond delay="0"/>
                                  </p:stCondLst>
                                  <p:childTnLst>
                                    <p:set>
                                      <p:cBhvr>
                                        <p:cTn dur="1" fill="hold">
                                          <p:stCondLst>
                                            <p:cond delay="0"/>
                                          </p:stCondLst>
                                        </p:cTn>
                                        <p:tgtEl>
                                          <p:spTgt spid="30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WF Food Warrior K-5">
  <a:themeElements>
    <a:clrScheme name="Simple Light">
      <a:dk1>
        <a:srgbClr val="F4F0E9"/>
      </a:dk1>
      <a:lt1>
        <a:srgbClr val="009FC2"/>
      </a:lt1>
      <a:dk2>
        <a:srgbClr val="8AD4E3"/>
      </a:dk2>
      <a:lt2>
        <a:srgbClr val="F15D22"/>
      </a:lt2>
      <a:accent1>
        <a:srgbClr val="FD9279"/>
      </a:accent1>
      <a:accent2>
        <a:srgbClr val="FFD07B"/>
      </a:accent2>
      <a:accent3>
        <a:srgbClr val="FFE894"/>
      </a:accent3>
      <a:accent4>
        <a:srgbClr val="23385C"/>
      </a:accent4>
      <a:accent5>
        <a:srgbClr val="EBE6DD"/>
      </a:accent5>
      <a:accent6>
        <a:srgbClr val="F15D22"/>
      </a:accent6>
      <a:hlink>
        <a:srgbClr val="00728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Mitchell Center</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0x010100A38F174054BF5A40B9A9518AA0C1151B</vt:lpwstr>
  </property>
</Properties>
</file>