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9"/>
  </p:notesMasterIdLst>
  <p:sldIdLst>
    <p:sldId id="256" r:id="rId5"/>
    <p:sldId id="261" r:id="rId6"/>
    <p:sldId id="262" r:id="rId7"/>
    <p:sldId id="277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6C59F-80BF-C000-1DBD-A9DA7718FB96}" v="52" dt="2021-05-07T14:32:15.884"/>
    <p1510:client id="{3F5573F9-3E10-4A72-996F-9573583DC6E8}" v="95" dt="2019-09-03T20:11:03.870"/>
    <p1510:client id="{4BC1A31A-B0E6-40E5-8F1E-D59884C1D1EE}" v="287" dt="2019-09-03T19:45:16.811"/>
    <p1510:client id="{4DD1929F-3A7D-453B-AFC8-A8F44B631CEC}" v="60" dt="2019-09-03T15:25:07.085"/>
    <p1510:client id="{7FB6BAA8-06B3-97BD-4509-B4E5461F5F3C}" v="59" dt="2022-10-05T20:29:42.516"/>
    <p1510:client id="{8767F869-C40A-2E1D-1BB3-65B3CC600E01}" v="22" dt="2022-10-05T20:35:37.767"/>
    <p1510:client id="{9E6F4D96-8A6B-5797-7FF9-97EE7B1BC3C4}" v="45" dt="2022-10-05T22:10:08.172"/>
    <p1510:client id="{9F63E96D-F333-4DBA-A5D2-15EC1BEB9571}" v="4" dt="2020-02-07T17:11:03.740"/>
    <p1510:client id="{B33F4191-4152-A999-3D56-4530A922DBED}" v="58" dt="2022-10-05T21:42:22.683"/>
    <p1510:client id="{CCA034BE-52CC-F8DB-1B26-49EB03947264}" v="3" dt="2021-04-02T12:18:14.430"/>
    <p1510:client id="{CED6790C-0D4B-45A9-A295-D9697C40BD75}" v="171" dt="2019-09-03T17:27:17.169"/>
    <p1510:client id="{DE72D0E7-7AC6-4FB7-9AC1-AB0BA137627A}" v="707" dt="2020-10-27T19:09:12.715"/>
    <p1510:client id="{E5AF5BA8-DDC3-42C3-AD48-09A1737510AA}" v="50" dt="2020-03-25T19:42:55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R Weiskittel" userId="S::aaron.weiskittel@maine.edu::86685666-7ca3-40cc-9bda-ee7384d8be0f" providerId="AD" clId="Web-{9E6F4D96-8A6B-5797-7FF9-97EE7B1BC3C4}"/>
    <pc:docChg chg="modSld">
      <pc:chgData name="Aaron R Weiskittel" userId="S::aaron.weiskittel@maine.edu::86685666-7ca3-40cc-9bda-ee7384d8be0f" providerId="AD" clId="Web-{9E6F4D96-8A6B-5797-7FF9-97EE7B1BC3C4}" dt="2022-10-05T22:10:05.797" v="37" actId="20577"/>
      <pc:docMkLst>
        <pc:docMk/>
      </pc:docMkLst>
      <pc:sldChg chg="addSp modSp">
        <pc:chgData name="Aaron R Weiskittel" userId="S::aaron.weiskittel@maine.edu::86685666-7ca3-40cc-9bda-ee7384d8be0f" providerId="AD" clId="Web-{9E6F4D96-8A6B-5797-7FF9-97EE7B1BC3C4}" dt="2022-10-05T22:08:59.561" v="16"/>
        <pc:sldMkLst>
          <pc:docMk/>
          <pc:sldMk cId="0" sldId="256"/>
        </pc:sldMkLst>
        <pc:spChg chg="mod">
          <ac:chgData name="Aaron R Weiskittel" userId="S::aaron.weiskittel@maine.edu::86685666-7ca3-40cc-9bda-ee7384d8be0f" providerId="AD" clId="Web-{9E6F4D96-8A6B-5797-7FF9-97EE7B1BC3C4}" dt="2022-10-05T22:08:49.061" v="15" actId="1076"/>
          <ac:spMkLst>
            <pc:docMk/>
            <pc:sldMk cId="0" sldId="256"/>
            <ac:spMk id="3" creationId="{9F95A2F6-BFA1-2F25-AB5F-22C7437BD449}"/>
          </ac:spMkLst>
        </pc:spChg>
        <pc:grpChg chg="add">
          <ac:chgData name="Aaron R Weiskittel" userId="S::aaron.weiskittel@maine.edu::86685666-7ca3-40cc-9bda-ee7384d8be0f" providerId="AD" clId="Web-{9E6F4D96-8A6B-5797-7FF9-97EE7B1BC3C4}" dt="2022-10-05T22:08:59.561" v="16"/>
          <ac:grpSpMkLst>
            <pc:docMk/>
            <pc:sldMk cId="0" sldId="256"/>
            <ac:grpSpMk id="8" creationId="{11754998-E802-5A0D-5034-445E4EC99E4E}"/>
          </ac:grpSpMkLst>
        </pc:grpChg>
        <pc:picChg chg="mod">
          <ac:chgData name="Aaron R Weiskittel" userId="S::aaron.weiskittel@maine.edu::86685666-7ca3-40cc-9bda-ee7384d8be0f" providerId="AD" clId="Web-{9E6F4D96-8A6B-5797-7FF9-97EE7B1BC3C4}" dt="2022-10-05T22:07:09.073" v="2" actId="1076"/>
          <ac:picMkLst>
            <pc:docMk/>
            <pc:sldMk cId="0" sldId="256"/>
            <ac:picMk id="5" creationId="{2A3CD1D4-8462-85AF-E002-D01EF3AE4F63}"/>
          </ac:picMkLst>
        </pc:picChg>
        <pc:picChg chg="add mod modCrop">
          <ac:chgData name="Aaron R Weiskittel" userId="S::aaron.weiskittel@maine.edu::86685666-7ca3-40cc-9bda-ee7384d8be0f" providerId="AD" clId="Web-{9E6F4D96-8A6B-5797-7FF9-97EE7B1BC3C4}" dt="2022-10-05T22:07:58.418" v="9" actId="1076"/>
          <ac:picMkLst>
            <pc:docMk/>
            <pc:sldMk cId="0" sldId="256"/>
            <ac:picMk id="7" creationId="{E0943086-9350-E0B8-29D3-F9E2E452EB29}"/>
          </ac:picMkLst>
        </pc:picChg>
      </pc:sldChg>
      <pc:sldChg chg="addSp modSp">
        <pc:chgData name="Aaron R Weiskittel" userId="S::aaron.weiskittel@maine.edu::86685666-7ca3-40cc-9bda-ee7384d8be0f" providerId="AD" clId="Web-{9E6F4D96-8A6B-5797-7FF9-97EE7B1BC3C4}" dt="2022-10-05T22:09:16.108" v="19" actId="1076"/>
        <pc:sldMkLst>
          <pc:docMk/>
          <pc:sldMk cId="3545695276" sldId="261"/>
        </pc:sldMkLst>
        <pc:spChg chg="mod">
          <ac:chgData name="Aaron R Weiskittel" userId="S::aaron.weiskittel@maine.edu::86685666-7ca3-40cc-9bda-ee7384d8be0f" providerId="AD" clId="Web-{9E6F4D96-8A6B-5797-7FF9-97EE7B1BC3C4}" dt="2022-10-05T22:09:07.545" v="17" actId="14100"/>
          <ac:spMkLst>
            <pc:docMk/>
            <pc:sldMk cId="3545695276" sldId="261"/>
            <ac:spMk id="3" creationId="{9A1D2719-E964-48C3-A74D-ECE5073CD670}"/>
          </ac:spMkLst>
        </pc:spChg>
        <pc:grpChg chg="add mod">
          <ac:chgData name="Aaron R Weiskittel" userId="S::aaron.weiskittel@maine.edu::86685666-7ca3-40cc-9bda-ee7384d8be0f" providerId="AD" clId="Web-{9E6F4D96-8A6B-5797-7FF9-97EE7B1BC3C4}" dt="2022-10-05T22:09:16.108" v="19" actId="1076"/>
          <ac:grpSpMkLst>
            <pc:docMk/>
            <pc:sldMk cId="3545695276" sldId="261"/>
            <ac:grpSpMk id="9" creationId="{4C4248AC-107D-3F91-6381-2708BC1EF50D}"/>
          </ac:grpSpMkLst>
        </pc:grpChg>
      </pc:sldChg>
      <pc:sldChg chg="addSp">
        <pc:chgData name="Aaron R Weiskittel" userId="S::aaron.weiskittel@maine.edu::86685666-7ca3-40cc-9bda-ee7384d8be0f" providerId="AD" clId="Web-{9E6F4D96-8A6B-5797-7FF9-97EE7B1BC3C4}" dt="2022-10-05T22:09:20.733" v="20"/>
        <pc:sldMkLst>
          <pc:docMk/>
          <pc:sldMk cId="1670798448" sldId="262"/>
        </pc:sldMkLst>
        <pc:grpChg chg="add">
          <ac:chgData name="Aaron R Weiskittel" userId="S::aaron.weiskittel@maine.edu::86685666-7ca3-40cc-9bda-ee7384d8be0f" providerId="AD" clId="Web-{9E6F4D96-8A6B-5797-7FF9-97EE7B1BC3C4}" dt="2022-10-05T22:09:20.733" v="20"/>
          <ac:grpSpMkLst>
            <pc:docMk/>
            <pc:sldMk cId="1670798448" sldId="262"/>
            <ac:grpSpMk id="12" creationId="{E6B3BF09-419D-730D-9E74-04A1D4F85D62}"/>
          </ac:grpSpMkLst>
        </pc:grpChg>
      </pc:sldChg>
      <pc:sldChg chg="addSp modSp">
        <pc:chgData name="Aaron R Weiskittel" userId="S::aaron.weiskittel@maine.edu::86685666-7ca3-40cc-9bda-ee7384d8be0f" providerId="AD" clId="Web-{9E6F4D96-8A6B-5797-7FF9-97EE7B1BC3C4}" dt="2022-10-05T22:10:05.797" v="37" actId="20577"/>
        <pc:sldMkLst>
          <pc:docMk/>
          <pc:sldMk cId="3921596646" sldId="277"/>
        </pc:sldMkLst>
        <pc:spChg chg="mod">
          <ac:chgData name="Aaron R Weiskittel" userId="S::aaron.weiskittel@maine.edu::86685666-7ca3-40cc-9bda-ee7384d8be0f" providerId="AD" clId="Web-{9E6F4D96-8A6B-5797-7FF9-97EE7B1BC3C4}" dt="2022-10-05T22:10:05.797" v="37" actId="20577"/>
          <ac:spMkLst>
            <pc:docMk/>
            <pc:sldMk cId="3921596646" sldId="277"/>
            <ac:spMk id="3" creationId="{69E9E61A-EF79-4F90-8AC8-AC4881CF6441}"/>
          </ac:spMkLst>
        </pc:spChg>
        <pc:grpChg chg="add">
          <ac:chgData name="Aaron R Weiskittel" userId="S::aaron.weiskittel@maine.edu::86685666-7ca3-40cc-9bda-ee7384d8be0f" providerId="AD" clId="Web-{9E6F4D96-8A6B-5797-7FF9-97EE7B1BC3C4}" dt="2022-10-05T22:09:29.687" v="21"/>
          <ac:grpSpMkLst>
            <pc:docMk/>
            <pc:sldMk cId="3921596646" sldId="277"/>
            <ac:grpSpMk id="9" creationId="{E231BFE7-AFD1-917D-02F6-C59BC9570B80}"/>
          </ac:grpSpMkLst>
        </pc:grpChg>
      </pc:sldChg>
    </pc:docChg>
  </pc:docChgLst>
  <pc:docChgLst>
    <pc:chgData name="Aaron R Weiskittel" userId="S::aaron.weiskittel@maine.edu::86685666-7ca3-40cc-9bda-ee7384d8be0f" providerId="AD" clId="Web-{7FB6BAA8-06B3-97BD-4509-B4E5461F5F3C}"/>
    <pc:docChg chg="delSld modSld">
      <pc:chgData name="Aaron R Weiskittel" userId="S::aaron.weiskittel@maine.edu::86685666-7ca3-40cc-9bda-ee7384d8be0f" providerId="AD" clId="Web-{7FB6BAA8-06B3-97BD-4509-B4E5461F5F3C}" dt="2022-10-05T20:29:42.516" v="55" actId="1076"/>
      <pc:docMkLst>
        <pc:docMk/>
      </pc:docMkLst>
      <pc:sldChg chg="del">
        <pc:chgData name="Aaron R Weiskittel" userId="S::aaron.weiskittel@maine.edu::86685666-7ca3-40cc-9bda-ee7384d8be0f" providerId="AD" clId="Web-{7FB6BAA8-06B3-97BD-4509-B4E5461F5F3C}" dt="2022-10-05T20:25:54.330" v="4"/>
        <pc:sldMkLst>
          <pc:docMk/>
          <pc:sldMk cId="1612458865" sldId="258"/>
        </pc:sldMkLst>
      </pc:sldChg>
      <pc:sldChg chg="modSp">
        <pc:chgData name="Aaron R Weiskittel" userId="S::aaron.weiskittel@maine.edu::86685666-7ca3-40cc-9bda-ee7384d8be0f" providerId="AD" clId="Web-{7FB6BAA8-06B3-97BD-4509-B4E5461F5F3C}" dt="2022-10-05T20:27:44.556" v="17" actId="20577"/>
        <pc:sldMkLst>
          <pc:docMk/>
          <pc:sldMk cId="3545695276" sldId="261"/>
        </pc:sldMkLst>
        <pc:spChg chg="mod">
          <ac:chgData name="Aaron R Weiskittel" userId="S::aaron.weiskittel@maine.edu::86685666-7ca3-40cc-9bda-ee7384d8be0f" providerId="AD" clId="Web-{7FB6BAA8-06B3-97BD-4509-B4E5461F5F3C}" dt="2022-10-05T20:27:44.556" v="17" actId="20577"/>
          <ac:spMkLst>
            <pc:docMk/>
            <pc:sldMk cId="3545695276" sldId="261"/>
            <ac:spMk id="2" creationId="{79E65ECD-D49C-47C6-AF3F-3156F87FD4E3}"/>
          </ac:spMkLst>
        </pc:spChg>
        <pc:spChg chg="mod">
          <ac:chgData name="Aaron R Weiskittel" userId="S::aaron.weiskittel@maine.edu::86685666-7ca3-40cc-9bda-ee7384d8be0f" providerId="AD" clId="Web-{7FB6BAA8-06B3-97BD-4509-B4E5461F5F3C}" dt="2022-10-05T20:25:24.235" v="3" actId="1076"/>
          <ac:spMkLst>
            <pc:docMk/>
            <pc:sldMk cId="3545695276" sldId="261"/>
            <ac:spMk id="3" creationId="{9A1D2719-E964-48C3-A74D-ECE5073CD670}"/>
          </ac:spMkLst>
        </pc:spChg>
        <pc:picChg chg="mod">
          <ac:chgData name="Aaron R Weiskittel" userId="S::aaron.weiskittel@maine.edu::86685666-7ca3-40cc-9bda-ee7384d8be0f" providerId="AD" clId="Web-{7FB6BAA8-06B3-97BD-4509-B4E5461F5F3C}" dt="2022-10-05T20:26:39.520" v="10" actId="1076"/>
          <ac:picMkLst>
            <pc:docMk/>
            <pc:sldMk cId="3545695276" sldId="261"/>
            <ac:picMk id="5" creationId="{A4E64669-2DF7-4704-A126-D172703BFCC0}"/>
          </ac:picMkLst>
        </pc:picChg>
      </pc:sldChg>
      <pc:sldChg chg="addSp delSp modSp">
        <pc:chgData name="Aaron R Weiskittel" userId="S::aaron.weiskittel@maine.edu::86685666-7ca3-40cc-9bda-ee7384d8be0f" providerId="AD" clId="Web-{7FB6BAA8-06B3-97BD-4509-B4E5461F5F3C}" dt="2022-10-05T20:29:42.516" v="55" actId="1076"/>
        <pc:sldMkLst>
          <pc:docMk/>
          <pc:sldMk cId="1670798448" sldId="262"/>
        </pc:sldMkLst>
        <pc:spChg chg="mod">
          <ac:chgData name="Aaron R Weiskittel" userId="S::aaron.weiskittel@maine.edu::86685666-7ca3-40cc-9bda-ee7384d8be0f" providerId="AD" clId="Web-{7FB6BAA8-06B3-97BD-4509-B4E5461F5F3C}" dt="2022-10-05T20:27:40.790" v="16" actId="20577"/>
          <ac:spMkLst>
            <pc:docMk/>
            <pc:sldMk cId="1670798448" sldId="262"/>
            <ac:spMk id="2" creationId="{D17925B9-0F34-4ECD-8B3E-7D7D91CEEFDB}"/>
          </ac:spMkLst>
        </pc:spChg>
        <pc:picChg chg="add mod">
          <ac:chgData name="Aaron R Weiskittel" userId="S::aaron.weiskittel@maine.edu::86685666-7ca3-40cc-9bda-ee7384d8be0f" providerId="AD" clId="Web-{7FB6BAA8-06B3-97BD-4509-B4E5461F5F3C}" dt="2022-10-05T20:29:42.516" v="55" actId="1076"/>
          <ac:picMkLst>
            <pc:docMk/>
            <pc:sldMk cId="1670798448" sldId="262"/>
            <ac:picMk id="3" creationId="{9F485B4F-9E7D-576F-FDDE-3FA6073A4957}"/>
          </ac:picMkLst>
        </pc:picChg>
        <pc:picChg chg="del">
          <ac:chgData name="Aaron R Weiskittel" userId="S::aaron.weiskittel@maine.edu::86685666-7ca3-40cc-9bda-ee7384d8be0f" providerId="AD" clId="Web-{7FB6BAA8-06B3-97BD-4509-B4E5461F5F3C}" dt="2022-10-05T20:26:49.021" v="12"/>
          <ac:picMkLst>
            <pc:docMk/>
            <pc:sldMk cId="1670798448" sldId="262"/>
            <ac:picMk id="5" creationId="{4A1C1460-4B80-4154-B0DA-3AD0D7EE17F9}"/>
          </ac:picMkLst>
        </pc:picChg>
        <pc:picChg chg="del">
          <ac:chgData name="Aaron R Weiskittel" userId="S::aaron.weiskittel@maine.edu::86685666-7ca3-40cc-9bda-ee7384d8be0f" providerId="AD" clId="Web-{7FB6BAA8-06B3-97BD-4509-B4E5461F5F3C}" dt="2022-10-05T20:26:45.536" v="11"/>
          <ac:picMkLst>
            <pc:docMk/>
            <pc:sldMk cId="1670798448" sldId="262"/>
            <ac:picMk id="7" creationId="{01F82E95-D152-4C65-864A-E51FC10BC29A}"/>
          </ac:picMkLst>
        </pc:picChg>
      </pc:sldChg>
      <pc:sldChg chg="del">
        <pc:chgData name="Aaron R Weiskittel" userId="S::aaron.weiskittel@maine.edu::86685666-7ca3-40cc-9bda-ee7384d8be0f" providerId="AD" clId="Web-{7FB6BAA8-06B3-97BD-4509-B4E5461F5F3C}" dt="2022-10-05T20:25:57.190" v="6"/>
        <pc:sldMkLst>
          <pc:docMk/>
          <pc:sldMk cId="2743362" sldId="263"/>
        </pc:sldMkLst>
      </pc:sldChg>
      <pc:sldChg chg="modSp">
        <pc:chgData name="Aaron R Weiskittel" userId="S::aaron.weiskittel@maine.edu::86685666-7ca3-40cc-9bda-ee7384d8be0f" providerId="AD" clId="Web-{7FB6BAA8-06B3-97BD-4509-B4E5461F5F3C}" dt="2022-10-05T20:28:34.574" v="53" actId="20577"/>
        <pc:sldMkLst>
          <pc:docMk/>
          <pc:sldMk cId="3921596646" sldId="277"/>
        </pc:sldMkLst>
        <pc:spChg chg="mod">
          <ac:chgData name="Aaron R Weiskittel" userId="S::aaron.weiskittel@maine.edu::86685666-7ca3-40cc-9bda-ee7384d8be0f" providerId="AD" clId="Web-{7FB6BAA8-06B3-97BD-4509-B4E5461F5F3C}" dt="2022-10-05T20:28:02.666" v="26" actId="20577"/>
          <ac:spMkLst>
            <pc:docMk/>
            <pc:sldMk cId="3921596646" sldId="277"/>
            <ac:spMk id="2" creationId="{8656E5E3-8673-447D-98D4-BE6B2CBFBD95}"/>
          </ac:spMkLst>
        </pc:spChg>
        <pc:spChg chg="mod">
          <ac:chgData name="Aaron R Weiskittel" userId="S::aaron.weiskittel@maine.edu::86685666-7ca3-40cc-9bda-ee7384d8be0f" providerId="AD" clId="Web-{7FB6BAA8-06B3-97BD-4509-B4E5461F5F3C}" dt="2022-10-05T20:28:34.574" v="53" actId="20577"/>
          <ac:spMkLst>
            <pc:docMk/>
            <pc:sldMk cId="3921596646" sldId="277"/>
            <ac:spMk id="3" creationId="{69E9E61A-EF79-4F90-8AC8-AC4881CF6441}"/>
          </ac:spMkLst>
        </pc:spChg>
      </pc:sldChg>
      <pc:sldChg chg="del">
        <pc:chgData name="Aaron R Weiskittel" userId="S::aaron.weiskittel@maine.edu::86685666-7ca3-40cc-9bda-ee7384d8be0f" providerId="AD" clId="Web-{7FB6BAA8-06B3-97BD-4509-B4E5461F5F3C}" dt="2022-10-05T20:25:55.721" v="5"/>
        <pc:sldMkLst>
          <pc:docMk/>
          <pc:sldMk cId="3847223102" sldId="279"/>
        </pc:sldMkLst>
      </pc:sldChg>
      <pc:sldChg chg="del">
        <pc:chgData name="Aaron R Weiskittel" userId="S::aaron.weiskittel@maine.edu::86685666-7ca3-40cc-9bda-ee7384d8be0f" providerId="AD" clId="Web-{7FB6BAA8-06B3-97BD-4509-B4E5461F5F3C}" dt="2022-10-05T20:25:58.393" v="7"/>
        <pc:sldMkLst>
          <pc:docMk/>
          <pc:sldMk cId="3608466185" sldId="280"/>
        </pc:sldMkLst>
      </pc:sldChg>
      <pc:sldChg chg="del">
        <pc:chgData name="Aaron R Weiskittel" userId="S::aaron.weiskittel@maine.edu::86685666-7ca3-40cc-9bda-ee7384d8be0f" providerId="AD" clId="Web-{7FB6BAA8-06B3-97BD-4509-B4E5461F5F3C}" dt="2022-10-05T20:25:59.940" v="8"/>
        <pc:sldMkLst>
          <pc:docMk/>
          <pc:sldMk cId="2599255635" sldId="281"/>
        </pc:sldMkLst>
      </pc:sldChg>
      <pc:sldChg chg="del">
        <pc:chgData name="Aaron R Weiskittel" userId="S::aaron.weiskittel@maine.edu::86685666-7ca3-40cc-9bda-ee7384d8be0f" providerId="AD" clId="Web-{7FB6BAA8-06B3-97BD-4509-B4E5461F5F3C}" dt="2022-10-05T20:26:01.221" v="9"/>
        <pc:sldMkLst>
          <pc:docMk/>
          <pc:sldMk cId="144542557" sldId="282"/>
        </pc:sldMkLst>
      </pc:sldChg>
    </pc:docChg>
  </pc:docChgLst>
  <pc:docChgLst>
    <pc:chgData name="Aaron R Weiskittel" userId="S::aaron.weiskittel@maine.edu::86685666-7ca3-40cc-9bda-ee7384d8be0f" providerId="AD" clId="Web-{8767F869-C40A-2E1D-1BB3-65B3CC600E01}"/>
    <pc:docChg chg="modSld">
      <pc:chgData name="Aaron R Weiskittel" userId="S::aaron.weiskittel@maine.edu::86685666-7ca3-40cc-9bda-ee7384d8be0f" providerId="AD" clId="Web-{8767F869-C40A-2E1D-1BB3-65B3CC600E01}" dt="2022-10-05T20:35:37.767" v="18" actId="1076"/>
      <pc:docMkLst>
        <pc:docMk/>
      </pc:docMkLst>
      <pc:sldChg chg="addSp modSp">
        <pc:chgData name="Aaron R Weiskittel" userId="S::aaron.weiskittel@maine.edu::86685666-7ca3-40cc-9bda-ee7384d8be0f" providerId="AD" clId="Web-{8767F869-C40A-2E1D-1BB3-65B3CC600E01}" dt="2022-10-05T20:35:37.767" v="18" actId="1076"/>
        <pc:sldMkLst>
          <pc:docMk/>
          <pc:sldMk cId="1670798448" sldId="262"/>
        </pc:sldMkLst>
        <pc:picChg chg="mod">
          <ac:chgData name="Aaron R Weiskittel" userId="S::aaron.weiskittel@maine.edu::86685666-7ca3-40cc-9bda-ee7384d8be0f" providerId="AD" clId="Web-{8767F869-C40A-2E1D-1BB3-65B3CC600E01}" dt="2022-10-05T20:32:27.900" v="1" actId="1076"/>
          <ac:picMkLst>
            <pc:docMk/>
            <pc:sldMk cId="1670798448" sldId="262"/>
            <ac:picMk id="3" creationId="{9F485B4F-9E7D-576F-FDDE-3FA6073A4957}"/>
          </ac:picMkLst>
        </pc:picChg>
        <pc:picChg chg="add mod">
          <ac:chgData name="Aaron R Weiskittel" userId="S::aaron.weiskittel@maine.edu::86685666-7ca3-40cc-9bda-ee7384d8be0f" providerId="AD" clId="Web-{8767F869-C40A-2E1D-1BB3-65B3CC600E01}" dt="2022-10-05T20:32:30.901" v="2" actId="1076"/>
          <ac:picMkLst>
            <pc:docMk/>
            <pc:sldMk cId="1670798448" sldId="262"/>
            <ac:picMk id="4" creationId="{50057D74-2D81-FAEB-546A-4C16D333DE69}"/>
          </ac:picMkLst>
        </pc:picChg>
        <pc:picChg chg="add mod modCrop">
          <ac:chgData name="Aaron R Weiskittel" userId="S::aaron.weiskittel@maine.edu::86685666-7ca3-40cc-9bda-ee7384d8be0f" providerId="AD" clId="Web-{8767F869-C40A-2E1D-1BB3-65B3CC600E01}" dt="2022-10-05T20:35:25.329" v="16" actId="1076"/>
          <ac:picMkLst>
            <pc:docMk/>
            <pc:sldMk cId="1670798448" sldId="262"/>
            <ac:picMk id="5" creationId="{C9F81240-5E18-DD9A-E9F6-B855AACE0875}"/>
          </ac:picMkLst>
        </pc:picChg>
        <pc:picChg chg="add mod modCrop">
          <ac:chgData name="Aaron R Weiskittel" userId="S::aaron.weiskittel@maine.edu::86685666-7ca3-40cc-9bda-ee7384d8be0f" providerId="AD" clId="Web-{8767F869-C40A-2E1D-1BB3-65B3CC600E01}" dt="2022-10-05T20:35:37.767" v="18" actId="1076"/>
          <ac:picMkLst>
            <pc:docMk/>
            <pc:sldMk cId="1670798448" sldId="262"/>
            <ac:picMk id="6" creationId="{CBD4FFE9-1F03-3474-B90B-7F30B6B50A66}"/>
          </ac:picMkLst>
        </pc:picChg>
      </pc:sldChg>
    </pc:docChg>
  </pc:docChgLst>
  <pc:docChgLst>
    <pc:chgData name="Aaron R Weiskittel" userId="S::aaron.weiskittel@maine.edu::86685666-7ca3-40cc-9bda-ee7384d8be0f" providerId="AD" clId="Web-{B33F4191-4152-A999-3D56-4530A922DBED}"/>
    <pc:docChg chg="modSld">
      <pc:chgData name="Aaron R Weiskittel" userId="S::aaron.weiskittel@maine.edu::86685666-7ca3-40cc-9bda-ee7384d8be0f" providerId="AD" clId="Web-{B33F4191-4152-A999-3D56-4530A922DBED}" dt="2022-10-05T21:42:22.683" v="34" actId="1076"/>
      <pc:docMkLst>
        <pc:docMk/>
      </pc:docMkLst>
      <pc:sldChg chg="addSp modSp">
        <pc:chgData name="Aaron R Weiskittel" userId="S::aaron.weiskittel@maine.edu::86685666-7ca3-40cc-9bda-ee7384d8be0f" providerId="AD" clId="Web-{B33F4191-4152-A999-3D56-4530A922DBED}" dt="2022-10-05T21:42:22.683" v="34" actId="1076"/>
        <pc:sldMkLst>
          <pc:docMk/>
          <pc:sldMk cId="0" sldId="256"/>
        </pc:sldMkLst>
        <pc:spChg chg="add mod">
          <ac:chgData name="Aaron R Weiskittel" userId="S::aaron.weiskittel@maine.edu::86685666-7ca3-40cc-9bda-ee7384d8be0f" providerId="AD" clId="Web-{B33F4191-4152-A999-3D56-4530A922DBED}" dt="2022-10-05T21:41:04.931" v="31" actId="20577"/>
          <ac:spMkLst>
            <pc:docMk/>
            <pc:sldMk cId="0" sldId="256"/>
            <ac:spMk id="3" creationId="{9F95A2F6-BFA1-2F25-AB5F-22C7437BD449}"/>
          </ac:spMkLst>
        </pc:spChg>
        <pc:picChg chg="add mod">
          <ac:chgData name="Aaron R Weiskittel" userId="S::aaron.weiskittel@maine.edu::86685666-7ca3-40cc-9bda-ee7384d8be0f" providerId="AD" clId="Web-{B33F4191-4152-A999-3D56-4530A922DBED}" dt="2022-10-05T21:42:22.683" v="34" actId="1076"/>
          <ac:picMkLst>
            <pc:docMk/>
            <pc:sldMk cId="0" sldId="256"/>
            <ac:picMk id="5" creationId="{2A3CD1D4-8462-85AF-E002-D01EF3AE4F63}"/>
          </ac:picMkLst>
        </pc:picChg>
      </pc:sldChg>
      <pc:sldChg chg="addSp modSp">
        <pc:chgData name="Aaron R Weiskittel" userId="S::aaron.weiskittel@maine.edu::86685666-7ca3-40cc-9bda-ee7384d8be0f" providerId="AD" clId="Web-{B33F4191-4152-A999-3D56-4530A922DBED}" dt="2022-10-05T21:38:56.224" v="10" actId="1076"/>
        <pc:sldMkLst>
          <pc:docMk/>
          <pc:sldMk cId="1670798448" sldId="262"/>
        </pc:sldMkLst>
        <pc:picChg chg="mod modCrop">
          <ac:chgData name="Aaron R Weiskittel" userId="S::aaron.weiskittel@maine.edu::86685666-7ca3-40cc-9bda-ee7384d8be0f" providerId="AD" clId="Web-{B33F4191-4152-A999-3D56-4530A922DBED}" dt="2022-10-05T21:38:56.224" v="10" actId="1076"/>
          <ac:picMkLst>
            <pc:docMk/>
            <pc:sldMk cId="1670798448" sldId="262"/>
            <ac:picMk id="5" creationId="{C9F81240-5E18-DD9A-E9F6-B855AACE0875}"/>
          </ac:picMkLst>
        </pc:picChg>
        <pc:picChg chg="mod">
          <ac:chgData name="Aaron R Weiskittel" userId="S::aaron.weiskittel@maine.edu::86685666-7ca3-40cc-9bda-ee7384d8be0f" providerId="AD" clId="Web-{B33F4191-4152-A999-3D56-4530A922DBED}" dt="2022-10-05T20:41:31.925" v="6" actId="1076"/>
          <ac:picMkLst>
            <pc:docMk/>
            <pc:sldMk cId="1670798448" sldId="262"/>
            <ac:picMk id="6" creationId="{CBD4FFE9-1F03-3474-B90B-7F30B6B50A66}"/>
          </ac:picMkLst>
        </pc:picChg>
        <pc:picChg chg="add mod ord">
          <ac:chgData name="Aaron R Weiskittel" userId="S::aaron.weiskittel@maine.edu::86685666-7ca3-40cc-9bda-ee7384d8be0f" providerId="AD" clId="Web-{B33F4191-4152-A999-3D56-4530A922DBED}" dt="2022-10-05T21:38:48.317" v="9"/>
          <ac:picMkLst>
            <pc:docMk/>
            <pc:sldMk cId="1670798448" sldId="262"/>
            <ac:picMk id="7" creationId="{9AFF96A5-A227-77BF-876A-13F43D366C0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64983" y="1198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Leveraging Intelligent Informatics and Smart Data for Improved Understanding of Northern Forest Ecosystem Resiliency (INSPIRES)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solidFill>
                  <a:schemeClr val="tx1"/>
                </a:solidFill>
              </a:rPr>
              <a:t>Aaron </a:t>
            </a:r>
            <a:r>
              <a:rPr lang="en-US" dirty="0" err="1">
                <a:solidFill>
                  <a:schemeClr val="tx1"/>
                </a:solidFill>
              </a:rPr>
              <a:t>Weiskittel</a:t>
            </a:r>
            <a:r>
              <a:rPr lang="en-US" dirty="0">
                <a:solidFill>
                  <a:schemeClr val="tx1"/>
                </a:solidFill>
              </a:rPr>
              <a:t>, Anthony D'Amato, &amp; Scott </a:t>
            </a:r>
            <a:r>
              <a:rPr lang="en-US" dirty="0" err="1">
                <a:solidFill>
                  <a:schemeClr val="tx1"/>
                </a:solidFill>
              </a:rPr>
              <a:t>Ollinger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70714C-CD76-4679-93B7-F9A380745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0" y="3686075"/>
            <a:ext cx="2743200" cy="82257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B0B53C0-9E0B-4DC7-9E33-5680D89EF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886" y="3684677"/>
            <a:ext cx="2743200" cy="60258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7A62881-9672-45B1-87EE-3973E9DFD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493" y="3660818"/>
            <a:ext cx="2743200" cy="81497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1754998-E802-5A0D-5034-445E4EC99E4E}"/>
              </a:ext>
            </a:extLst>
          </p:cNvPr>
          <p:cNvGrpSpPr/>
          <p:nvPr/>
        </p:nvGrpSpPr>
        <p:grpSpPr>
          <a:xfrm>
            <a:off x="38305" y="4538633"/>
            <a:ext cx="9074142" cy="547567"/>
            <a:chOff x="38305" y="4538633"/>
            <a:chExt cx="9074142" cy="5475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95A2F6-BFA1-2F25-AB5F-22C7437BD449}"/>
                </a:ext>
              </a:extLst>
            </p:cNvPr>
            <p:cNvSpPr txBox="1"/>
            <p:nvPr/>
          </p:nvSpPr>
          <p:spPr>
            <a:xfrm>
              <a:off x="166361" y="4718652"/>
              <a:ext cx="8934580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rgbClr val="BFBFBF"/>
                  </a:solidFill>
                </a:rPr>
                <a:t>27th NSF </a:t>
              </a:r>
              <a:r>
                <a:rPr lang="en-US" b="1" dirty="0" err="1">
                  <a:solidFill>
                    <a:srgbClr val="BFBFBF"/>
                  </a:solidFill>
                </a:rPr>
                <a:t>EPSCoR</a:t>
              </a:r>
              <a:r>
                <a:rPr lang="en-US" b="1" dirty="0">
                  <a:solidFill>
                    <a:srgbClr val="BFBFBF"/>
                  </a:solidFill>
                </a:rPr>
                <a:t> National Meeting</a:t>
              </a:r>
            </a:p>
          </p:txBody>
        </p:sp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2A3CD1D4-8462-85AF-E002-D01EF3AE4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05" y="4538633"/>
              <a:ext cx="549508" cy="547567"/>
            </a:xfrm>
            <a:prstGeom prst="rect">
              <a:avLst/>
            </a:prstGeom>
          </p:spPr>
        </p:pic>
        <p:pic>
          <p:nvPicPr>
            <p:cNvPr id="7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E0943086-9350-E0B8-29D3-F9E2E452EB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9721" r="310" b="30345"/>
            <a:stretch/>
          </p:blipFill>
          <p:spPr>
            <a:xfrm>
              <a:off x="8039210" y="4623502"/>
              <a:ext cx="1073237" cy="4305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5ECD-D49C-47C6-AF3F-3156F87F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4" y="86176"/>
            <a:ext cx="8520600" cy="572700"/>
          </a:xfrm>
        </p:spPr>
        <p:txBody>
          <a:bodyPr/>
          <a:lstStyle/>
          <a:p>
            <a:r>
              <a:rPr lang="en-US" b="1" dirty="0"/>
              <a:t>Project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D2719-E964-48C3-A74D-ECE5073CD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566" y="584917"/>
            <a:ext cx="4429483" cy="353928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Overarching Hypotheses: Novel Big Data acquisition, integration, and analysis will allow us to address these questions in a way that informs how we approach challenges and opportunities related to the current and future integrity of forest ecosystem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en-US" dirty="0">
                <a:solidFill>
                  <a:schemeClr val="tx1"/>
                </a:solidFill>
              </a:rPr>
              <a:t>Four Research Themes:</a:t>
            </a:r>
            <a:endParaRPr lang="en-US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buSzPts val="1400"/>
            </a:pPr>
            <a:r>
              <a:rPr lang="en-US" sz="1400" dirty="0">
                <a:solidFill>
                  <a:schemeClr val="tx1"/>
                </a:solidFill>
              </a:rPr>
              <a:t>Advanced Sensing and Computing Technologies</a:t>
            </a:r>
            <a:endParaRPr lang="en-US" sz="1400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buSzPts val="1400"/>
            </a:pPr>
            <a:r>
              <a:rPr lang="en-US" sz="1400" dirty="0">
                <a:solidFill>
                  <a:schemeClr val="tx1"/>
                </a:solidFill>
              </a:rPr>
              <a:t>Environmental Informatics and Analytics</a:t>
            </a:r>
            <a:endParaRPr lang="en-US" sz="1400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buSzPts val="1400"/>
            </a:pPr>
            <a:r>
              <a:rPr lang="en-US" sz="1400" dirty="0">
                <a:solidFill>
                  <a:schemeClr val="tx1"/>
                </a:solidFill>
              </a:rPr>
              <a:t>Integrated Ecological Modeling  </a:t>
            </a:r>
            <a:endParaRPr lang="en-US" sz="1400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buSzPts val="1400"/>
            </a:pPr>
            <a:r>
              <a:rPr lang="en-US" sz="1400" dirty="0">
                <a:solidFill>
                  <a:schemeClr val="tx1"/>
                </a:solidFill>
              </a:rPr>
              <a:t>Quantitative Reasoning in Context </a:t>
            </a:r>
          </a:p>
          <a:p>
            <a:pPr lvl="1">
              <a:lnSpc>
                <a:spcPct val="114999"/>
              </a:lnSpc>
              <a:buSzPts val="1400"/>
            </a:pPr>
            <a:endParaRPr lang="en-US" sz="1400" dirty="0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buSzPts val="1400"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4E64669-2DF7-4704-A126-D172703B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663" y="282370"/>
            <a:ext cx="4239753" cy="43090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C4248AC-107D-3F91-6381-2708BC1EF50D}"/>
              </a:ext>
            </a:extLst>
          </p:cNvPr>
          <p:cNvGrpSpPr/>
          <p:nvPr/>
        </p:nvGrpSpPr>
        <p:grpSpPr>
          <a:xfrm>
            <a:off x="38305" y="4545278"/>
            <a:ext cx="9074142" cy="547567"/>
            <a:chOff x="38305" y="4538633"/>
            <a:chExt cx="9074142" cy="5475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92F871-86DB-8548-B7BD-FB10295213F5}"/>
                </a:ext>
              </a:extLst>
            </p:cNvPr>
            <p:cNvSpPr txBox="1"/>
            <p:nvPr/>
          </p:nvSpPr>
          <p:spPr>
            <a:xfrm>
              <a:off x="166361" y="4718652"/>
              <a:ext cx="8934580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rgbClr val="BFBFBF"/>
                  </a:solidFill>
                </a:rPr>
                <a:t>27th NSF </a:t>
              </a:r>
              <a:r>
                <a:rPr lang="en-US" b="1" dirty="0" err="1">
                  <a:solidFill>
                    <a:srgbClr val="BFBFBF"/>
                  </a:solidFill>
                </a:rPr>
                <a:t>EPSCoR</a:t>
              </a:r>
              <a:r>
                <a:rPr lang="en-US" b="1" dirty="0">
                  <a:solidFill>
                    <a:srgbClr val="BFBFBF"/>
                  </a:solidFill>
                </a:rPr>
                <a:t> National Meeting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4413FF-369F-843C-3BC5-655F17FC4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5" y="4538633"/>
              <a:ext cx="549508" cy="547567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C1C4F766-B265-73CD-FCE9-E2AA86E6B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721" r="310" b="30345"/>
            <a:stretch/>
          </p:blipFill>
          <p:spPr>
            <a:xfrm>
              <a:off x="8039210" y="4623502"/>
              <a:ext cx="1073237" cy="430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69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AFF96A5-A227-77BF-876A-13F43D366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836" y="333009"/>
            <a:ext cx="2743200" cy="17528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925B9-0F34-4ECD-8B3E-7D7D91CE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19" y="90858"/>
            <a:ext cx="8520600" cy="572700"/>
          </a:xfrm>
        </p:spPr>
        <p:txBody>
          <a:bodyPr/>
          <a:lstStyle/>
          <a:p>
            <a:r>
              <a:rPr lang="en-US" b="1" dirty="0"/>
              <a:t>Project Outcomes</a:t>
            </a: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9F485B4F-9E7D-576F-FDDE-3FA6073A4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72" y="750878"/>
            <a:ext cx="2743200" cy="3761362"/>
          </a:xfrm>
          <a:prstGeom prst="rect">
            <a:avLst/>
          </a:prstGeom>
        </p:spPr>
      </p:pic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50057D74-2D81-FAEB-546A-4C16D333D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813" y="998701"/>
            <a:ext cx="2743200" cy="3265714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9F81240-5E18-DD9A-E9F6-B855AACE08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70" r="63286" b="475"/>
          <a:stretch/>
        </p:blipFill>
        <p:spPr>
          <a:xfrm>
            <a:off x="5692406" y="2005052"/>
            <a:ext cx="2079354" cy="2783903"/>
          </a:xfrm>
          <a:prstGeom prst="rect">
            <a:avLst/>
          </a:prstGeom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BD4FFE9-1F03-3474-B90B-7F30B6B50A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58" r="242" b="34463"/>
          <a:stretch/>
        </p:blipFill>
        <p:spPr>
          <a:xfrm>
            <a:off x="7227481" y="2988563"/>
            <a:ext cx="1793612" cy="104802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B3BF09-419D-730D-9E74-04A1D4F85D62}"/>
              </a:ext>
            </a:extLst>
          </p:cNvPr>
          <p:cNvGrpSpPr/>
          <p:nvPr/>
        </p:nvGrpSpPr>
        <p:grpSpPr>
          <a:xfrm>
            <a:off x="38305" y="4538633"/>
            <a:ext cx="9074142" cy="547567"/>
            <a:chOff x="38305" y="4538633"/>
            <a:chExt cx="9074142" cy="54756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9D12AC-71FB-127F-A982-42522771B478}"/>
                </a:ext>
              </a:extLst>
            </p:cNvPr>
            <p:cNvSpPr txBox="1"/>
            <p:nvPr/>
          </p:nvSpPr>
          <p:spPr>
            <a:xfrm>
              <a:off x="166361" y="4718652"/>
              <a:ext cx="8934580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rgbClr val="BFBFBF"/>
                  </a:solidFill>
                </a:rPr>
                <a:t>27th NSF </a:t>
              </a:r>
              <a:r>
                <a:rPr lang="en-US" b="1" dirty="0" err="1">
                  <a:solidFill>
                    <a:srgbClr val="BFBFBF"/>
                  </a:solidFill>
                </a:rPr>
                <a:t>EPSCoR</a:t>
              </a:r>
              <a:r>
                <a:rPr lang="en-US" b="1" dirty="0">
                  <a:solidFill>
                    <a:srgbClr val="BFBFBF"/>
                  </a:solidFill>
                </a:rPr>
                <a:t> National Meeting</a:t>
              </a:r>
            </a:p>
          </p:txBody>
        </p:sp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1DCFFC1F-5C52-A455-F4D7-27C7139F1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05" y="4538633"/>
              <a:ext cx="549508" cy="547567"/>
            </a:xfrm>
            <a:prstGeom prst="rect">
              <a:avLst/>
            </a:prstGeom>
          </p:spPr>
        </p:pic>
        <p:pic>
          <p:nvPicPr>
            <p:cNvPr id="11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EA2C999E-02D6-1E95-49EB-23F7C7DE3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9721" r="310" b="30345"/>
            <a:stretch/>
          </p:blipFill>
          <p:spPr>
            <a:xfrm>
              <a:off x="8039210" y="4623502"/>
              <a:ext cx="1073237" cy="430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79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E5E3-8673-447D-98D4-BE6B2CBF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43" y="44562"/>
            <a:ext cx="8520600" cy="572700"/>
          </a:xfrm>
        </p:spPr>
        <p:txBody>
          <a:bodyPr/>
          <a:lstStyle/>
          <a:p>
            <a:r>
              <a:rPr lang="en-US" b="1" dirty="0"/>
              <a:t>Key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9E61A-EF79-4F90-8AC8-AC4881CF6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555" y="617712"/>
            <a:ext cx="5753811" cy="3416400"/>
          </a:xfrm>
        </p:spPr>
        <p:txBody>
          <a:bodyPr/>
          <a:lstStyle/>
          <a:p>
            <a:pPr>
              <a:lnSpc>
                <a:spcPct val="114999"/>
              </a:lnSpc>
            </a:pPr>
            <a:r>
              <a:rPr lang="en-US" sz="1600" dirty="0">
                <a:solidFill>
                  <a:schemeClr val="tx1"/>
                </a:solidFill>
              </a:rPr>
              <a:t>Be flexible</a:t>
            </a:r>
          </a:p>
          <a:p>
            <a:pPr>
              <a:lnSpc>
                <a:spcPct val="114999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en-US" sz="1600" dirty="0">
                <a:solidFill>
                  <a:schemeClr val="tx1"/>
                </a:solidFill>
              </a:rPr>
              <a:t>Writing the proposal was the easy part yet a lot of potential opportunity</a:t>
            </a:r>
          </a:p>
          <a:p>
            <a:pPr>
              <a:lnSpc>
                <a:spcPct val="114999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en-US" sz="1600" dirty="0">
                <a:solidFill>
                  <a:schemeClr val="tx1"/>
                </a:solidFill>
              </a:rPr>
              <a:t>No one has answers for the current situation, but try new things</a:t>
            </a:r>
          </a:p>
          <a:p>
            <a:pPr>
              <a:lnSpc>
                <a:spcPct val="114999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en-US" sz="1600" dirty="0">
                <a:solidFill>
                  <a:schemeClr val="tx1"/>
                </a:solidFill>
              </a:rPr>
              <a:t>Communicate with NSF early &amp; often</a:t>
            </a:r>
          </a:p>
          <a:p>
            <a:pPr>
              <a:lnSpc>
                <a:spcPct val="114999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en-US" sz="1600" dirty="0">
                <a:solidFill>
                  <a:schemeClr val="tx1"/>
                </a:solidFill>
              </a:rPr>
              <a:t>Connect with fellow Track 2 PIs</a:t>
            </a:r>
          </a:p>
          <a:p>
            <a:pPr>
              <a:lnSpc>
                <a:spcPct val="114999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en-US" sz="1600" dirty="0">
                <a:solidFill>
                  <a:schemeClr val="tx1"/>
                </a:solidFill>
              </a:rPr>
              <a:t>Seize the unique opportunity</a:t>
            </a:r>
          </a:p>
        </p:txBody>
      </p:sp>
      <p:pic>
        <p:nvPicPr>
          <p:cNvPr id="6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93D44FD4-14C2-4F58-AF05-4F62B057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591" y="930236"/>
            <a:ext cx="2729686" cy="334093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231BFE7-AFD1-917D-02F6-C59BC9570B80}"/>
              </a:ext>
            </a:extLst>
          </p:cNvPr>
          <p:cNvGrpSpPr/>
          <p:nvPr/>
        </p:nvGrpSpPr>
        <p:grpSpPr>
          <a:xfrm>
            <a:off x="38305" y="4538633"/>
            <a:ext cx="9074142" cy="547567"/>
            <a:chOff x="38305" y="4538633"/>
            <a:chExt cx="9074142" cy="5475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85043C-D816-E429-7B1D-DC6FBD403464}"/>
                </a:ext>
              </a:extLst>
            </p:cNvPr>
            <p:cNvSpPr txBox="1"/>
            <p:nvPr/>
          </p:nvSpPr>
          <p:spPr>
            <a:xfrm>
              <a:off x="166361" y="4718652"/>
              <a:ext cx="8934580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rgbClr val="BFBFBF"/>
                  </a:solidFill>
                </a:rPr>
                <a:t>27th NSF </a:t>
              </a:r>
              <a:r>
                <a:rPr lang="en-US" b="1" dirty="0" err="1">
                  <a:solidFill>
                    <a:srgbClr val="BFBFBF"/>
                  </a:solidFill>
                </a:rPr>
                <a:t>EPSCoR</a:t>
              </a:r>
              <a:r>
                <a:rPr lang="en-US" b="1" dirty="0">
                  <a:solidFill>
                    <a:srgbClr val="BFBFBF"/>
                  </a:solidFill>
                </a:rPr>
                <a:t> National Meeting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787BA7-4DCB-BCBB-C869-4CD0A4184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5" y="4538633"/>
              <a:ext cx="549508" cy="547567"/>
            </a:xfrm>
            <a:prstGeom prst="rect">
              <a:avLst/>
            </a:prstGeom>
          </p:spPr>
        </p:pic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07E8EB1D-46D8-4FD4-A452-0F9401E96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721" r="310" b="30345"/>
            <a:stretch/>
          </p:blipFill>
          <p:spPr>
            <a:xfrm>
              <a:off x="8039210" y="4623502"/>
              <a:ext cx="1073237" cy="430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15966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8f4b2bb-5968-47d9-903f-24b75f6fe8e0">
      <UserInfo>
        <DisplayName/>
        <AccountId xsi:nil="true"/>
        <AccountType/>
      </UserInfo>
    </SharedWithUsers>
    <TaxCatchAll xmlns="88f4b2bb-5968-47d9-903f-24b75f6fe8e0" xsi:nil="true"/>
    <lcf76f155ced4ddcb4097134ff3c332f xmlns="e16e0239-7f59-4f9a-ac3d-059a7056cb0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45EB7FC1917429DE9BCEE0FCEA1BA" ma:contentTypeVersion="20" ma:contentTypeDescription="Create a new document." ma:contentTypeScope="" ma:versionID="81fc3da027a8b8c8d00a708bfbf96c75">
  <xsd:schema xmlns:xsd="http://www.w3.org/2001/XMLSchema" xmlns:xs="http://www.w3.org/2001/XMLSchema" xmlns:p="http://schemas.microsoft.com/office/2006/metadata/properties" xmlns:ns2="e16e0239-7f59-4f9a-ac3d-059a7056cb04" xmlns:ns3="88f4b2bb-5968-47d9-903f-24b75f6fe8e0" targetNamespace="http://schemas.microsoft.com/office/2006/metadata/properties" ma:root="true" ma:fieldsID="d4a62d5c6c9a914d9311fc94b124a85f" ns2:_="" ns3:_="">
    <xsd:import namespace="e16e0239-7f59-4f9a-ac3d-059a7056cb04"/>
    <xsd:import namespace="88f4b2bb-5968-47d9-903f-24b75f6fe8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e0239-7f59-4f9a-ac3d-059a7056c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a50b8f0-3605-42cf-830e-16465b6cf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4b2bb-5968-47d9-903f-24b75f6fe8e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594391f-4a27-49df-acb6-546ee8005b3c}" ma:internalName="TaxCatchAll" ma:showField="CatchAllData" ma:web="88f4b2bb-5968-47d9-903f-24b75f6fe8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AB3217-F35F-4313-8E2B-BE0F2F95D0A0}">
  <ds:schemaRefs>
    <ds:schemaRef ds:uri="http://schemas.microsoft.com/office/2006/metadata/properties"/>
    <ds:schemaRef ds:uri="http://schemas.microsoft.com/office/infopath/2007/PartnerControls"/>
    <ds:schemaRef ds:uri="88f4b2bb-5968-47d9-903f-24b75f6fe8e0"/>
    <ds:schemaRef ds:uri="e16e0239-7f59-4f9a-ac3d-059a7056cb04"/>
  </ds:schemaRefs>
</ds:datastoreItem>
</file>

<file path=customXml/itemProps2.xml><?xml version="1.0" encoding="utf-8"?>
<ds:datastoreItem xmlns:ds="http://schemas.openxmlformats.org/officeDocument/2006/customXml" ds:itemID="{AEEB3BCF-41B0-4E8C-9D31-6015890C06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A1735C-A53B-4B62-ADB1-307B19AA4A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6e0239-7f59-4f9a-ac3d-059a7056cb04"/>
    <ds:schemaRef ds:uri="88f4b2bb-5968-47d9-903f-24b75f6fe8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Leveraging Intelligent Informatics and Smart Data for Improved Understanding of Northern Forest Ecosystem Resiliency (INSPIRES)</vt:lpstr>
      <vt:lpstr>Project Overview</vt:lpstr>
      <vt:lpstr>Project Outcomes</vt:lpstr>
      <vt:lpstr>Key 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Intelligent Informatics and Smart Data for Improved Understanding of Northern Forest Ecosystem Resiliency (INSPIRES)</dc:title>
  <cp:revision>658</cp:revision>
  <dcterms:modified xsi:type="dcterms:W3CDTF">2022-10-05T22:10:11Z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9300</vt:r8>
  </property>
  <property fmtid="{D5CDD505-2E9C-101B-9397-08002B2CF9AE}" pid="3" name="ContentTypeId">
    <vt:lpwstr>0x010100E2A45EB7FC1917429DE9BCEE0FCEA1BA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