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p:scale>
          <a:sx n="100" d="100"/>
          <a:sy n="100" d="100"/>
        </p:scale>
        <p:origin x="2382" y="3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90329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4017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389856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65366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668FA-4DEB-40C2-BBCA-8832EEC14E65}"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23457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668FA-4DEB-40C2-BBCA-8832EEC14E65}"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236885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668FA-4DEB-40C2-BBCA-8832EEC14E65}"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282688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2668FA-4DEB-40C2-BBCA-8832EEC14E65}"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04675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668FA-4DEB-40C2-BBCA-8832EEC14E65}"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79102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2668FA-4DEB-40C2-BBCA-8832EEC14E65}"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373478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2668FA-4DEB-40C2-BBCA-8832EEC14E65}"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86963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E2668FA-4DEB-40C2-BBCA-8832EEC14E65}" type="datetimeFigureOut">
              <a:rPr lang="en-US" smtClean="0"/>
              <a:t>9/6/2022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30E129C-DBAD-4335-9773-985D54F1A347}" type="slidenum">
              <a:rPr lang="en-US" smtClean="0"/>
              <a:t>‹#›</a:t>
            </a:fld>
            <a:endParaRPr lang="en-US"/>
          </a:p>
        </p:txBody>
      </p:sp>
    </p:spTree>
    <p:extLst>
      <p:ext uri="{BB962C8B-B14F-4D97-AF65-F5344CB8AC3E}">
        <p14:creationId xmlns:p14="http://schemas.microsoft.com/office/powerpoint/2010/main" val="1072334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19064" y="9477375"/>
            <a:ext cx="7234238" cy="707886"/>
          </a:xfrm>
          <a:prstGeom prst="rect">
            <a:avLst/>
          </a:prstGeom>
          <a:noFill/>
        </p:spPr>
        <p:txBody>
          <a:bodyPr wrap="square" rtlCol="0">
            <a:spAutoFit/>
          </a:bodyPr>
          <a:lstStyle/>
          <a:p>
            <a:pPr algn="ctr"/>
            <a:r>
              <a:rPr lang="en-US" sz="800" dirty="0">
                <a:latin typeface="Tahoma" panose="020B0604030504040204" pitchFamily="34" charset="0"/>
                <a:ea typeface="Tahoma" panose="020B0604030504040204" pitchFamily="34" charset="0"/>
                <a:cs typeface="Tahoma" panose="020B0604030504040204" pitchFamily="34" charset="0"/>
              </a:rPr>
              <a:t>The University of Maine </a:t>
            </a:r>
            <a:r>
              <a:rPr lang="en-US" sz="800" b="0" i="0" dirty="0">
                <a:solidFill>
                  <a:srgbClr val="000000"/>
                </a:solidFill>
                <a:effectLst/>
                <a:latin typeface="Open Sans" panose="020B0606030504020204" pitchFamily="34" charset="0"/>
              </a:rPr>
              <a:t>is an EEO/AA employer, and </a:t>
            </a:r>
            <a:r>
              <a:rPr lang="en-US" sz="800" dirty="0">
                <a:latin typeface="Tahoma" panose="020B0604030504040204" pitchFamily="34" charset="0"/>
                <a:ea typeface="Tahoma" panose="020B0604030504040204" pitchFamily="34" charset="0"/>
                <a:cs typeface="Tahoma" panose="020B0604030504040204" pitchFamily="34" charset="0"/>
              </a:rPr>
              <a:t>does not discriminate on the grounds of race, color, religion, sex, sexual orientation, transgender status, gender expression, national origin, citizenship status, age, disability, genetic information, or veteran status in employment, education, and all other programs and activities. The following person has been designated to handle inquiries regarding nondiscrimination policies: </a:t>
            </a:r>
            <a:r>
              <a:rPr lang="en-US" sz="800">
                <a:latin typeface="Tahoma" panose="020B0604030504040204" pitchFamily="34" charset="0"/>
                <a:ea typeface="Tahoma" panose="020B0604030504040204" pitchFamily="34" charset="0"/>
                <a:cs typeface="Tahoma" panose="020B0604030504040204" pitchFamily="34" charset="0"/>
              </a:rPr>
              <a:t>Director of Equal </a:t>
            </a:r>
            <a:r>
              <a:rPr lang="en-US" sz="800" dirty="0">
                <a:latin typeface="Tahoma" panose="020B0604030504040204" pitchFamily="34" charset="0"/>
                <a:ea typeface="Tahoma" panose="020B0604030504040204" pitchFamily="34" charset="0"/>
                <a:cs typeface="Tahoma" panose="020B0604030504040204" pitchFamily="34" charset="0"/>
              </a:rPr>
              <a:t>Opportunity, 101 Boudreau Hall, </a:t>
            </a:r>
            <a:r>
              <a:rPr lang="en-US" sz="800" b="0" i="0" dirty="0">
                <a:solidFill>
                  <a:srgbClr val="000000"/>
                </a:solidFill>
                <a:effectLst/>
                <a:latin typeface="Open Sans" panose="020B0606030504020204" pitchFamily="34" charset="0"/>
              </a:rPr>
              <a:t>University of Maine, Orono, ME  04469-5754, 207.581.1226, TTY 711 (Maine Relay System).</a:t>
            </a:r>
          </a:p>
          <a:p>
            <a:pPr algn="ct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19063" y="8048625"/>
            <a:ext cx="7534275" cy="261610"/>
          </a:xfrm>
          <a:prstGeom prst="rect">
            <a:avLst/>
          </a:prstGeom>
          <a:noFill/>
        </p:spPr>
        <p:txBody>
          <a:bodyPr wrap="square" rtlCol="0">
            <a:spAutoFit/>
          </a:bodyPr>
          <a:lstStyle/>
          <a:p>
            <a:pPr algn="ctr"/>
            <a:r>
              <a:rPr lang="en-US" sz="1100" dirty="0">
                <a:latin typeface="Tahoma" panose="020B0604030504040204" pitchFamily="34" charset="0"/>
                <a:ea typeface="Tahoma" panose="020B0604030504040204" pitchFamily="34" charset="0"/>
                <a:cs typeface="Tahoma" panose="020B0604030504040204" pitchFamily="34" charset="0"/>
              </a:rPr>
              <a:t>For more information or a disability accommodation, please contact </a:t>
            </a:r>
            <a:r>
              <a:rPr lang="en-US" sz="1100" b="1" dirty="0">
                <a:latin typeface="Tahoma" panose="020B0604030504040204" pitchFamily="34" charset="0"/>
                <a:ea typeface="Tahoma" panose="020B0604030504040204" pitchFamily="34" charset="0"/>
                <a:cs typeface="Tahoma" panose="020B0604030504040204" pitchFamily="34" charset="0"/>
              </a:rPr>
              <a:t>EVENT HOST </a:t>
            </a:r>
            <a:r>
              <a:rPr lang="en-US" sz="1100" dirty="0">
                <a:latin typeface="Tahoma" panose="020B0604030504040204" pitchFamily="34" charset="0"/>
                <a:ea typeface="Tahoma" panose="020B0604030504040204" pitchFamily="34" charset="0"/>
                <a:cs typeface="Tahoma" panose="020B0604030504040204" pitchFamily="34" charset="0"/>
              </a:rPr>
              <a:t>at </a:t>
            </a:r>
            <a:r>
              <a:rPr lang="en-US" sz="1100" b="1" dirty="0">
                <a:latin typeface="Tahoma" panose="020B0604030504040204" pitchFamily="34" charset="0"/>
                <a:ea typeface="Tahoma" panose="020B0604030504040204" pitchFamily="34" charset="0"/>
                <a:cs typeface="Tahoma" panose="020B0604030504040204" pitchFamily="34" charset="0"/>
              </a:rPr>
              <a:t>HOST PHONE NUMBER</a:t>
            </a:r>
            <a:r>
              <a:rPr lang="en-US" sz="1100" dirty="0">
                <a:latin typeface="Tahoma" panose="020B0604030504040204" pitchFamily="34" charset="0"/>
                <a:ea typeface="Tahoma" panose="020B0604030504040204" pitchFamily="34" charset="0"/>
                <a:cs typeface="Tahoma" panose="020B0604030504040204" pitchFamily="34" charset="0"/>
              </a:rPr>
              <a:t>.</a:t>
            </a:r>
          </a:p>
        </p:txBody>
      </p:sp>
      <p:sp>
        <p:nvSpPr>
          <p:cNvPr id="6" name="TextBox 5"/>
          <p:cNvSpPr txBox="1"/>
          <p:nvPr/>
        </p:nvSpPr>
        <p:spPr>
          <a:xfrm>
            <a:off x="1266825" y="6642165"/>
            <a:ext cx="5295900" cy="954107"/>
          </a:xfrm>
          <a:prstGeom prst="rect">
            <a:avLst/>
          </a:prstGeom>
          <a:noFill/>
        </p:spPr>
        <p:txBody>
          <a:bodyPr wrap="square" rtlCol="0">
            <a:sp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Event time and date</a:t>
            </a:r>
          </a:p>
          <a:p>
            <a:pPr algn="ctr"/>
            <a:r>
              <a:rPr lang="en-US" sz="2800" dirty="0">
                <a:latin typeface="Tahoma" panose="020B0604030504040204" pitchFamily="34" charset="0"/>
                <a:ea typeface="Tahoma" panose="020B0604030504040204" pitchFamily="34" charset="0"/>
                <a:cs typeface="Tahoma" panose="020B0604030504040204" pitchFamily="34" charset="0"/>
              </a:rPr>
              <a:t>Event location</a:t>
            </a:r>
          </a:p>
        </p:txBody>
      </p:sp>
      <p:sp>
        <p:nvSpPr>
          <p:cNvPr id="7" name="TextBox 6"/>
          <p:cNvSpPr txBox="1"/>
          <p:nvPr/>
        </p:nvSpPr>
        <p:spPr>
          <a:xfrm>
            <a:off x="1238250" y="1828800"/>
            <a:ext cx="5295900" cy="1261884"/>
          </a:xfrm>
          <a:prstGeom prst="rect">
            <a:avLst/>
          </a:prstGeom>
          <a:noFill/>
        </p:spPr>
        <p:txBody>
          <a:bodyPr wrap="square" rtlCol="0">
            <a:sp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Event title</a:t>
            </a:r>
          </a:p>
          <a:p>
            <a:pPr algn="ctr"/>
            <a:r>
              <a:rPr lang="en-US" sz="3200" dirty="0">
                <a:latin typeface="Tahoma" panose="020B0604030504040204" pitchFamily="34" charset="0"/>
                <a:ea typeface="Tahoma" panose="020B0604030504040204" pitchFamily="34" charset="0"/>
                <a:cs typeface="Tahoma" panose="020B0604030504040204" pitchFamily="34" charset="0"/>
              </a:rPr>
              <a:t>(Event host’s name)</a:t>
            </a:r>
          </a:p>
        </p:txBody>
      </p:sp>
      <p:sp>
        <p:nvSpPr>
          <p:cNvPr id="8" name="Rounded Rectangle 7"/>
          <p:cNvSpPr/>
          <p:nvPr/>
        </p:nvSpPr>
        <p:spPr>
          <a:xfrm>
            <a:off x="1009650" y="3371850"/>
            <a:ext cx="5829300" cy="297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latin typeface="Tahoma" panose="020B0604030504040204" pitchFamily="34" charset="0"/>
                <a:ea typeface="Tahoma" panose="020B0604030504040204" pitchFamily="34" charset="0"/>
                <a:cs typeface="Tahoma" panose="020B0604030504040204" pitchFamily="34" charset="0"/>
              </a:rPr>
              <a:t>Event Photo</a:t>
            </a:r>
          </a:p>
        </p:txBody>
      </p:sp>
    </p:spTree>
    <p:extLst>
      <p:ext uri="{BB962C8B-B14F-4D97-AF65-F5344CB8AC3E}">
        <p14:creationId xmlns:p14="http://schemas.microsoft.com/office/powerpoint/2010/main" val="2602474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136</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Homola</dc:creator>
  <cp:lastModifiedBy>Lisa Gardner</cp:lastModifiedBy>
  <cp:revision>11</cp:revision>
  <dcterms:created xsi:type="dcterms:W3CDTF">2016-09-22T18:41:18Z</dcterms:created>
  <dcterms:modified xsi:type="dcterms:W3CDTF">2022-09-06T17:47:23Z</dcterms:modified>
</cp:coreProperties>
</file>