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6" r:id="rId3"/>
    <p:sldId id="279" r:id="rId4"/>
    <p:sldId id="275" r:id="rId5"/>
    <p:sldId id="280" r:id="rId6"/>
    <p:sldId id="281" r:id="rId7"/>
    <p:sldId id="283" r:id="rId8"/>
    <p:sldId id="285" r:id="rId9"/>
    <p:sldId id="284" r:id="rId10"/>
    <p:sldId id="28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28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1678-BA2C-497A-9BEC-396533F3387F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96F1-14E5-4AE4-8B3F-330EB2E7D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1678-BA2C-497A-9BEC-396533F3387F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96F1-14E5-4AE4-8B3F-330EB2E7D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45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1678-BA2C-497A-9BEC-396533F3387F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96F1-14E5-4AE4-8B3F-330EB2E7D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56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1678-BA2C-497A-9BEC-396533F3387F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96F1-14E5-4AE4-8B3F-330EB2E7D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8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1678-BA2C-497A-9BEC-396533F3387F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96F1-14E5-4AE4-8B3F-330EB2E7D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34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1678-BA2C-497A-9BEC-396533F3387F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96F1-14E5-4AE4-8B3F-330EB2E7D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40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1678-BA2C-497A-9BEC-396533F3387F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96F1-14E5-4AE4-8B3F-330EB2E7D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6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1678-BA2C-497A-9BEC-396533F3387F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96F1-14E5-4AE4-8B3F-330EB2E7D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01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1678-BA2C-497A-9BEC-396533F3387F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96F1-14E5-4AE4-8B3F-330EB2E7D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68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1678-BA2C-497A-9BEC-396533F3387F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96F1-14E5-4AE4-8B3F-330EB2E7D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49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1678-BA2C-497A-9BEC-396533F3387F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E96F1-14E5-4AE4-8B3F-330EB2E7D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3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81678-BA2C-497A-9BEC-396533F3387F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E96F1-14E5-4AE4-8B3F-330EB2E7D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49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3141" y="0"/>
            <a:ext cx="8939147" cy="136838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Sandbox analog models: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4000"/>
              </a:lnSpc>
            </a:pPr>
            <a:r>
              <a:rPr lang="en-US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Sketch a cross section of the ‘mountain’ through the middle, normal to the plate boundary.</a:t>
            </a:r>
          </a:p>
          <a:p>
            <a:pPr>
              <a:lnSpc>
                <a:spcPct val="114000"/>
              </a:lnSpc>
            </a:pP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one has higher basal coefficient of friction</a:t>
            </a:r>
            <a:r>
              <a:rPr lang="en-US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Users\Bora\Desktop\Geodynamics-Spring2014\ERS602_Geodynamics_Teaching module\0_Upper_Crust\sandbos_limited_high_infinite_long_indentor_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9" y="1438274"/>
            <a:ext cx="9106126" cy="534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858000" y="1674543"/>
            <a:ext cx="0" cy="16764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09800" y="1631796"/>
            <a:ext cx="0" cy="18288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47736" y="1351672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49223" y="3397404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A’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95936" y="138326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97423" y="3309383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B’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05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000_upper_crust_2014-04-17\f45_z_v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11" y="1393634"/>
            <a:ext cx="9151937" cy="477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0611" y="0"/>
            <a:ext cx="9154611" cy="583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Vertical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velocity of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strong base (</a:t>
            </a:r>
            <a:r>
              <a:rPr lang="el-G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= 45˚ ) model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004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9319" y="3770664"/>
            <a:ext cx="5460830" cy="3099059"/>
            <a:chOff x="211806" y="4391955"/>
            <a:chExt cx="4366056" cy="2477767"/>
          </a:xfrm>
        </p:grpSpPr>
        <p:pic>
          <p:nvPicPr>
            <p:cNvPr id="10" name="Picture 2" descr="C:\Users\Bora\Desktop\Geodynamics-Spring2014\ERS602_Geodynamics_Teaching module\Figures\Fig1 from Koons(1990,Geology)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806" y="4411546"/>
              <a:ext cx="4366056" cy="2458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4111977" y="4391955"/>
              <a:ext cx="448895" cy="2735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3141" y="33453"/>
            <a:ext cx="8939147" cy="203523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Critical taper equation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600"/>
              </a:lnSpc>
              <a:buFont typeface="Wingdings"/>
              <a:buChar char="à"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The relationship of the topographic slope (</a:t>
            </a:r>
            <a:r>
              <a:rPr lang="el-GR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α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)  to </a:t>
            </a:r>
          </a:p>
          <a:p>
            <a:pPr>
              <a:lnSpc>
                <a:spcPts val="2600"/>
              </a:lnSpc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 the material properties (</a:t>
            </a:r>
            <a:r>
              <a:rPr lang="en-US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angles of internal and basal frictions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)</a:t>
            </a:r>
          </a:p>
          <a:p>
            <a:pPr marL="285750" indent="-285750">
              <a:lnSpc>
                <a:spcPct val="114000"/>
              </a:lnSpc>
              <a:buFont typeface="Wingdings"/>
              <a:buChar char="à"/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285750" indent="-285750">
              <a:lnSpc>
                <a:spcPct val="114000"/>
              </a:lnSpc>
              <a:buFont typeface="Wingdings"/>
              <a:buChar char="à"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 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cohesionless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material,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029200" y="2133600"/>
                <a:ext cx="2241396" cy="936347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3200" b="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2133600"/>
                <a:ext cx="2241396" cy="93634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622563" y="3379345"/>
                <a:ext cx="175768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tan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e>
                    </m:func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563" y="3379345"/>
                <a:ext cx="175768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10200" y="3836545"/>
                <a:ext cx="3657600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𝑁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𝑡𝑎𝑛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1+</m:t>
                          </m:r>
                          <m:r>
                            <a:rPr lang="en-US" i="1">
                              <a:latin typeface="Cambria Math"/>
                            </a:rPr>
                            <m:t>𝑠𝑖𝑛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𝜙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r>
                            <a:rPr lang="en-US" i="1">
                              <a:latin typeface="Cambria Math"/>
                            </a:rPr>
                            <m:t>𝑠𝑖𝑛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𝜙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836545"/>
                <a:ext cx="3657600" cy="7146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5791200" y="6426819"/>
            <a:ext cx="18073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Koons</a:t>
            </a:r>
            <a:r>
              <a:rPr lang="en-US" dirty="0" smtClean="0"/>
              <a:t>, 1990)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91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3141" y="0"/>
            <a:ext cx="8939147" cy="136838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Sandbox analog models: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4000"/>
              </a:lnSpc>
            </a:pPr>
            <a:r>
              <a:rPr lang="en-US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 ‘</a:t>
            </a:r>
            <a:r>
              <a:rPr lang="en-US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beachball</a:t>
            </a:r>
            <a:r>
              <a:rPr lang="en-US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 diagrams showing the </a:t>
            </a:r>
            <a:r>
              <a:rPr lang="en-US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seismogenic</a:t>
            </a:r>
            <a:r>
              <a:rPr lang="en-US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instantaneous strain and fault motion.</a:t>
            </a:r>
          </a:p>
          <a:p>
            <a:pPr>
              <a:lnSpc>
                <a:spcPct val="114000"/>
              </a:lnSpc>
            </a:pPr>
            <a:endParaRPr lang="en-US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Users\Bora\Desktop\Geodynamics-Spring2014\ERS602_Geodynamics_Teaching module\0_Upper_Crust\sandbos_limited_high_infinite_long_indentor_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9" y="1438274"/>
            <a:ext cx="9106126" cy="534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1752600" y="2209800"/>
            <a:ext cx="914400" cy="9144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400800" y="2483004"/>
            <a:ext cx="914400" cy="9144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3141" y="0"/>
            <a:ext cx="8939147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Sandbox analog models: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4000"/>
              </a:lnSpc>
            </a:pP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 </a:t>
            </a:r>
            <a:r>
              <a:rPr lang="en-US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beachball  diagrams.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beachball diagrams show the predominantly strike-slip nature?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Bora\Desktop\Geodynamics-Spring2014\ERS602_Geodynamics_Teaching module\0_Upper_Crust\3_sandbox_limited_height_length_crop_e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87"/>
          <a:stretch/>
        </p:blipFill>
        <p:spPr bwMode="auto">
          <a:xfrm>
            <a:off x="1418031" y="1524000"/>
            <a:ext cx="6289365" cy="514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4038600" y="1951463"/>
            <a:ext cx="914400" cy="9144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943600" y="2877014"/>
            <a:ext cx="914400" cy="9144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27596" y="4964151"/>
            <a:ext cx="914400" cy="9144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86000" y="2865863"/>
            <a:ext cx="914400" cy="9144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167053" y="4941849"/>
            <a:ext cx="914400" cy="9144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049751" y="3581400"/>
            <a:ext cx="914400" cy="9144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0_upper_crust_2014-04-17\f15_eff_shear_strain_ra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11" y="1392237"/>
            <a:ext cx="9154611" cy="47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0611" y="0"/>
            <a:ext cx="9154611" cy="583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Shear strain rate of weak base (</a:t>
            </a:r>
            <a:r>
              <a:rPr lang="el-G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= 15˚ ) model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214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000_upper_crust_2014-04-17\f45_eff_shear_strain_ra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92237"/>
            <a:ext cx="9144000" cy="477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0611" y="0"/>
            <a:ext cx="9154611" cy="583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Shear strain rate of strong base (</a:t>
            </a:r>
            <a:r>
              <a:rPr lang="el-G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= 45˚ ) model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85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000_upper_crust_2014-04-17\f15_x_v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12" y="1395130"/>
            <a:ext cx="9149069" cy="477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0611" y="0"/>
            <a:ext cx="9154611" cy="583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Horizontal velocity of weak base (</a:t>
            </a:r>
            <a:r>
              <a:rPr lang="el-G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= 15˚ ) model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841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0611" y="0"/>
            <a:ext cx="9154611" cy="583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Vertical velocity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of weak base (</a:t>
            </a:r>
            <a:r>
              <a:rPr lang="el-G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= 15˚ ) model</a:t>
            </a:r>
            <a:endParaRPr lang="en-US" sz="2800" dirty="0"/>
          </a:p>
        </p:txBody>
      </p:sp>
      <p:pic>
        <p:nvPicPr>
          <p:cNvPr id="4098" name="Picture 2" descr="G:\000_upper_crust_2014-04-17\f15_z_v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2236"/>
            <a:ext cx="9154612" cy="47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41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000_upper_crust_2014-04-17\f45_x_v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11" y="1392237"/>
            <a:ext cx="9154612" cy="477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0611" y="0"/>
            <a:ext cx="9154611" cy="583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Horizontal velocity of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strong base (</a:t>
            </a:r>
            <a:r>
              <a:rPr lang="el-G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= 45˚ ) model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247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229</Words>
  <Application>Microsoft Office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Bora</dc:creator>
  <cp:lastModifiedBy>smills</cp:lastModifiedBy>
  <cp:revision>66</cp:revision>
  <dcterms:created xsi:type="dcterms:W3CDTF">2014-01-30T14:02:04Z</dcterms:created>
  <dcterms:modified xsi:type="dcterms:W3CDTF">2014-04-19T14:47:02Z</dcterms:modified>
</cp:coreProperties>
</file>