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8" r:id="rId1"/>
  </p:sldMasterIdLst>
  <p:notesMasterIdLst>
    <p:notesMasterId r:id="rId11"/>
  </p:notesMasterIdLst>
  <p:sldIdLst>
    <p:sldId id="260" r:id="rId2"/>
    <p:sldId id="261" r:id="rId3"/>
    <p:sldId id="262" r:id="rId4"/>
    <p:sldId id="263" r:id="rId5"/>
    <p:sldId id="264" r:id="rId6"/>
    <p:sldId id="265" r:id="rId7"/>
    <p:sldId id="266" r:id="rId8"/>
    <p:sldId id="267" r:id="rId9"/>
    <p:sldId id="268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001E4A"/>
    <a:srgbClr val="111C30"/>
    <a:srgbClr val="66A6CF"/>
    <a:srgbClr val="001934"/>
    <a:srgbClr val="071A34"/>
    <a:srgbClr val="6AA6CD"/>
    <a:srgbClr val="5697D5"/>
    <a:srgbClr val="79BDE8"/>
    <a:srgbClr val="081C36"/>
    <a:srgbClr val="14315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743" autoAdjust="0"/>
    <p:restoredTop sz="94668" autoAdjust="0"/>
  </p:normalViewPr>
  <p:slideViewPr>
    <p:cSldViewPr showGuides="1">
      <p:cViewPr>
        <p:scale>
          <a:sx n="150" d="100"/>
          <a:sy n="150" d="100"/>
        </p:scale>
        <p:origin x="-1920" y="-9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notesMaster" Target="notesMasters/notesMaster1.xml"/><Relationship Id="rId12" Type="http://schemas.openxmlformats.org/officeDocument/2006/relationships/printerSettings" Target="printerSettings/printerSettings1.bin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90E6F08-7E7C-4CF9-9701-6A86A4103234}" type="datetimeFigureOut">
              <a:rPr lang="en-US" smtClean="0"/>
              <a:pPr/>
              <a:t>7/6/16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326FC6-7F58-4C84-880A-FF2087D628D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70543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plash op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001E4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UMaine_fullcrest_logo4c_reverse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53000" y="533400"/>
            <a:ext cx="2667000" cy="848592"/>
          </a:xfrm>
          <a:prstGeom prst="rect">
            <a:avLst/>
          </a:prstGeom>
        </p:spPr>
      </p:pic>
      <p:sp>
        <p:nvSpPr>
          <p:cNvPr id="5" name="Text Placeholder 6"/>
          <p:cNvSpPr>
            <a:spLocks noGrp="1"/>
          </p:cNvSpPr>
          <p:nvPr>
            <p:ph type="body" sz="quarter" idx="10" hasCustomPrompt="1"/>
          </p:nvPr>
        </p:nvSpPr>
        <p:spPr>
          <a:xfrm>
            <a:off x="4953000" y="3200400"/>
            <a:ext cx="3581400" cy="1981200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40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dirty="0" smtClean="0"/>
              <a:t>Presentation title</a:t>
            </a:r>
            <a:endParaRPr lang="en-US" dirty="0"/>
          </a:p>
        </p:txBody>
      </p:sp>
      <p:sp>
        <p:nvSpPr>
          <p:cNvPr id="6" name="Text Placeholder 8"/>
          <p:cNvSpPr>
            <a:spLocks noGrp="1"/>
          </p:cNvSpPr>
          <p:nvPr>
            <p:ph type="body" sz="quarter" idx="11" hasCustomPrompt="1"/>
          </p:nvPr>
        </p:nvSpPr>
        <p:spPr>
          <a:xfrm>
            <a:off x="4953000" y="5410200"/>
            <a:ext cx="3581400" cy="7620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800">
                <a:solidFill>
                  <a:srgbClr val="66A6CF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dirty="0" smtClean="0"/>
              <a:t>Presenter</a:t>
            </a:r>
            <a:endParaRPr lang="en-US" dirty="0"/>
          </a:p>
        </p:txBody>
      </p:sp>
      <p:sp>
        <p:nvSpPr>
          <p:cNvPr id="7" name="Picture Placeholder 18"/>
          <p:cNvSpPr>
            <a:spLocks noGrp="1"/>
          </p:cNvSpPr>
          <p:nvPr>
            <p:ph type="pic" sz="quarter" idx="12"/>
          </p:nvPr>
        </p:nvSpPr>
        <p:spPr>
          <a:xfrm>
            <a:off x="609600" y="609600"/>
            <a:ext cx="3657600" cy="5562600"/>
          </a:xfrm>
          <a:prstGeom prst="rect">
            <a:avLst/>
          </a:prstGeom>
        </p:spPr>
        <p:txBody>
          <a:bodyPr vert="horz" anchor="ctr"/>
          <a:lstStyle>
            <a:lvl1pPr marL="0" indent="0" algn="ctr">
              <a:buNone/>
              <a:defRPr sz="140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13428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hart Placeholder 12"/>
          <p:cNvSpPr>
            <a:spLocks noGrp="1"/>
          </p:cNvSpPr>
          <p:nvPr>
            <p:ph type="chart" sz="quarter" idx="18"/>
          </p:nvPr>
        </p:nvSpPr>
        <p:spPr>
          <a:xfrm>
            <a:off x="463824" y="2564999"/>
            <a:ext cx="4020590" cy="3759601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buNone/>
              <a:defRPr sz="2000">
                <a:solidFill>
                  <a:srgbClr val="999999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8" name="Chart Placeholder 12"/>
          <p:cNvSpPr>
            <a:spLocks noGrp="1"/>
          </p:cNvSpPr>
          <p:nvPr>
            <p:ph type="chart" sz="quarter" idx="19"/>
          </p:nvPr>
        </p:nvSpPr>
        <p:spPr>
          <a:xfrm>
            <a:off x="4624552" y="2564999"/>
            <a:ext cx="4020042" cy="3759601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buNone/>
              <a:defRPr sz="2000">
                <a:solidFill>
                  <a:srgbClr val="999999"/>
                </a:solidFill>
              </a:defRPr>
            </a:lvl1pPr>
          </a:lstStyle>
          <a:p>
            <a:endParaRPr lang="en-US" dirty="0"/>
          </a:p>
        </p:txBody>
      </p:sp>
      <p:grpSp>
        <p:nvGrpSpPr>
          <p:cNvPr id="10" name="Group 9"/>
          <p:cNvGrpSpPr/>
          <p:nvPr userDrawn="1"/>
        </p:nvGrpSpPr>
        <p:grpSpPr>
          <a:xfrm>
            <a:off x="0" y="0"/>
            <a:ext cx="9144000" cy="914400"/>
            <a:chOff x="0" y="0"/>
            <a:chExt cx="9144000" cy="914400"/>
          </a:xfrm>
          <a:solidFill>
            <a:srgbClr val="001E4A"/>
          </a:solidFill>
        </p:grpSpPr>
        <p:sp>
          <p:nvSpPr>
            <p:cNvPr id="11" name="Isosceles Triangle 10"/>
            <p:cNvSpPr/>
            <p:nvPr userDrawn="1"/>
          </p:nvSpPr>
          <p:spPr>
            <a:xfrm rot="10800000">
              <a:off x="304800" y="685800"/>
              <a:ext cx="685800" cy="228600"/>
            </a:xfrm>
            <a:prstGeom prst="triangle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15"/>
            <p:cNvSpPr/>
            <p:nvPr userDrawn="1"/>
          </p:nvSpPr>
          <p:spPr>
            <a:xfrm>
              <a:off x="0" y="0"/>
              <a:ext cx="9144000" cy="762000"/>
            </a:xfrm>
            <a:prstGeom prst="rect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17" name="Picture 16" descr="UMaine_fullcrest_logo4c_reverse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152400"/>
            <a:ext cx="1981200" cy="6303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00118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vid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3042791"/>
            <a:ext cx="7772400" cy="538609"/>
          </a:xfrm>
          <a:prstGeom prst="rect">
            <a:avLst/>
          </a:prstGeom>
        </p:spPr>
        <p:txBody>
          <a:bodyPr anchor="b"/>
          <a:lstStyle>
            <a:lvl1pPr algn="ctr">
              <a:defRPr b="0">
                <a:solidFill>
                  <a:srgbClr val="7F7F7F"/>
                </a:solidFill>
              </a:defRPr>
            </a:lvl1pPr>
          </a:lstStyle>
          <a:p>
            <a:r>
              <a:rPr lang="en-US" dirty="0" smtClean="0"/>
              <a:t>Divider Slide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71600" y="3962400"/>
            <a:ext cx="6400800" cy="1828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Subhead</a:t>
            </a:r>
            <a:endParaRPr lang="en-US" dirty="0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685800" y="3810000"/>
            <a:ext cx="7772400" cy="0"/>
          </a:xfrm>
          <a:prstGeom prst="line">
            <a:avLst/>
          </a:prstGeom>
          <a:ln>
            <a:solidFill>
              <a:srgbClr val="66A6C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4" name="Group 3"/>
          <p:cNvGrpSpPr/>
          <p:nvPr userDrawn="1"/>
        </p:nvGrpSpPr>
        <p:grpSpPr>
          <a:xfrm>
            <a:off x="0" y="0"/>
            <a:ext cx="9144000" cy="914400"/>
            <a:chOff x="0" y="0"/>
            <a:chExt cx="9144000" cy="914400"/>
          </a:xfrm>
          <a:solidFill>
            <a:srgbClr val="001E4A"/>
          </a:solidFill>
        </p:grpSpPr>
        <p:sp>
          <p:nvSpPr>
            <p:cNvPr id="7" name="Isosceles Triangle 6"/>
            <p:cNvSpPr/>
            <p:nvPr userDrawn="1"/>
          </p:nvSpPr>
          <p:spPr>
            <a:xfrm rot="10800000">
              <a:off x="304800" y="685800"/>
              <a:ext cx="685800" cy="228600"/>
            </a:xfrm>
            <a:prstGeom prst="triangle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ectangle 10"/>
            <p:cNvSpPr/>
            <p:nvPr userDrawn="1"/>
          </p:nvSpPr>
          <p:spPr>
            <a:xfrm>
              <a:off x="0" y="0"/>
              <a:ext cx="9144000" cy="762000"/>
            </a:xfrm>
            <a:prstGeom prst="rect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12" name="Picture 11" descr="UMaine_fullcrest_logo4c_reverse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152400"/>
            <a:ext cx="1981200" cy="6303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97878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nd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91740"/>
            <a:ext cx="8229600" cy="36042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grpSp>
        <p:nvGrpSpPr>
          <p:cNvPr id="10" name="Group 9"/>
          <p:cNvGrpSpPr/>
          <p:nvPr userDrawn="1"/>
        </p:nvGrpSpPr>
        <p:grpSpPr>
          <a:xfrm>
            <a:off x="0" y="0"/>
            <a:ext cx="9144000" cy="914400"/>
            <a:chOff x="0" y="0"/>
            <a:chExt cx="9144000" cy="914400"/>
          </a:xfrm>
          <a:solidFill>
            <a:srgbClr val="001E4A"/>
          </a:solidFill>
        </p:grpSpPr>
        <p:sp>
          <p:nvSpPr>
            <p:cNvPr id="11" name="Isosceles Triangle 10"/>
            <p:cNvSpPr/>
            <p:nvPr userDrawn="1"/>
          </p:nvSpPr>
          <p:spPr>
            <a:xfrm rot="10800000">
              <a:off x="304800" y="685800"/>
              <a:ext cx="685800" cy="228600"/>
            </a:xfrm>
            <a:prstGeom prst="triangle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/>
            <p:cNvSpPr/>
            <p:nvPr userDrawn="1"/>
          </p:nvSpPr>
          <p:spPr>
            <a:xfrm>
              <a:off x="0" y="0"/>
              <a:ext cx="9144000" cy="762000"/>
            </a:xfrm>
            <a:prstGeom prst="rect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13" name="Picture 12" descr="UMaine_fullcrest_logo4c_reverse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152400"/>
            <a:ext cx="1981200" cy="6303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96593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ndard - Two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91740"/>
            <a:ext cx="4040188" cy="36042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91740"/>
            <a:ext cx="4041775" cy="36042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grpSp>
        <p:nvGrpSpPr>
          <p:cNvPr id="11" name="Group 10"/>
          <p:cNvGrpSpPr/>
          <p:nvPr userDrawn="1"/>
        </p:nvGrpSpPr>
        <p:grpSpPr>
          <a:xfrm>
            <a:off x="0" y="0"/>
            <a:ext cx="9144000" cy="914400"/>
            <a:chOff x="0" y="0"/>
            <a:chExt cx="9144000" cy="914400"/>
          </a:xfrm>
          <a:solidFill>
            <a:srgbClr val="001E4A"/>
          </a:solidFill>
        </p:grpSpPr>
        <p:sp>
          <p:nvSpPr>
            <p:cNvPr id="12" name="Isosceles Triangle 11"/>
            <p:cNvSpPr/>
            <p:nvPr userDrawn="1"/>
          </p:nvSpPr>
          <p:spPr>
            <a:xfrm rot="10800000">
              <a:off x="304800" y="685800"/>
              <a:ext cx="685800" cy="228600"/>
            </a:xfrm>
            <a:prstGeom prst="triangle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/>
            <p:cNvSpPr/>
            <p:nvPr userDrawn="1"/>
          </p:nvSpPr>
          <p:spPr>
            <a:xfrm>
              <a:off x="0" y="0"/>
              <a:ext cx="9144000" cy="762000"/>
            </a:xfrm>
            <a:prstGeom prst="rect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15" name="Picture 14" descr="UMaine_fullcrest_logo4c_reverse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152400"/>
            <a:ext cx="1981200" cy="6303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02474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ndard - Comparison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2514600"/>
            <a:ext cx="4040188" cy="4572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>
              <a:buNone/>
              <a:defRPr sz="2000" b="1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List 1 headline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3017838"/>
            <a:ext cx="4040188" cy="2773362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4645025" y="2514600"/>
            <a:ext cx="4041775" cy="4572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List 2 headline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017838"/>
            <a:ext cx="4041775" cy="2773362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grpSp>
        <p:nvGrpSpPr>
          <p:cNvPr id="11" name="Group 10"/>
          <p:cNvGrpSpPr/>
          <p:nvPr userDrawn="1"/>
        </p:nvGrpSpPr>
        <p:grpSpPr>
          <a:xfrm>
            <a:off x="0" y="0"/>
            <a:ext cx="9144000" cy="914400"/>
            <a:chOff x="0" y="0"/>
            <a:chExt cx="9144000" cy="914400"/>
          </a:xfrm>
          <a:solidFill>
            <a:srgbClr val="001E4A"/>
          </a:solidFill>
        </p:grpSpPr>
        <p:sp>
          <p:nvSpPr>
            <p:cNvPr id="12" name="Isosceles Triangle 11"/>
            <p:cNvSpPr/>
            <p:nvPr userDrawn="1"/>
          </p:nvSpPr>
          <p:spPr>
            <a:xfrm rot="10800000">
              <a:off x="304800" y="685800"/>
              <a:ext cx="685800" cy="228600"/>
            </a:xfrm>
            <a:prstGeom prst="triangle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15"/>
            <p:cNvSpPr/>
            <p:nvPr userDrawn="1"/>
          </p:nvSpPr>
          <p:spPr>
            <a:xfrm>
              <a:off x="0" y="0"/>
              <a:ext cx="9144000" cy="762000"/>
            </a:xfrm>
            <a:prstGeom prst="rect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17" name="Picture 16" descr="UMaine_fullcrest_logo4c_reverse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152400"/>
            <a:ext cx="1981200" cy="6303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55104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ndard - Bodycopy and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2400" y="2362200"/>
            <a:ext cx="4724400" cy="376396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362200"/>
            <a:ext cx="3008313" cy="3763963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grpSp>
        <p:nvGrpSpPr>
          <p:cNvPr id="9" name="Group 8"/>
          <p:cNvGrpSpPr/>
          <p:nvPr userDrawn="1"/>
        </p:nvGrpSpPr>
        <p:grpSpPr>
          <a:xfrm>
            <a:off x="0" y="0"/>
            <a:ext cx="9144000" cy="914400"/>
            <a:chOff x="0" y="0"/>
            <a:chExt cx="9144000" cy="914400"/>
          </a:xfrm>
          <a:solidFill>
            <a:srgbClr val="001E4A"/>
          </a:solidFill>
        </p:grpSpPr>
        <p:sp>
          <p:nvSpPr>
            <p:cNvPr id="10" name="Isosceles Triangle 9"/>
            <p:cNvSpPr/>
            <p:nvPr userDrawn="1"/>
          </p:nvSpPr>
          <p:spPr>
            <a:xfrm rot="10800000">
              <a:off x="304800" y="685800"/>
              <a:ext cx="685800" cy="228600"/>
            </a:xfrm>
            <a:prstGeom prst="triangle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/>
            <p:cNvSpPr/>
            <p:nvPr userDrawn="1"/>
          </p:nvSpPr>
          <p:spPr>
            <a:xfrm>
              <a:off x="0" y="0"/>
              <a:ext cx="9144000" cy="762000"/>
            </a:xfrm>
            <a:prstGeom prst="rect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15" name="Picture 14" descr="UMaine_fullcrest_logo4c_reverse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152400"/>
            <a:ext cx="1981200" cy="630382"/>
          </a:xfrm>
          <a:prstGeom prst="rect">
            <a:avLst/>
          </a:prstGeom>
        </p:spPr>
      </p:pic>
      <p:sp>
        <p:nvSpPr>
          <p:cNvPr id="11" name="Text Placeholder 2"/>
          <p:cNvSpPr>
            <a:spLocks noGrp="1"/>
          </p:cNvSpPr>
          <p:nvPr>
            <p:ph type="body" sz="quarter" idx="10" hasCustomPrompt="1"/>
          </p:nvPr>
        </p:nvSpPr>
        <p:spPr>
          <a:xfrm>
            <a:off x="457200" y="1371600"/>
            <a:ext cx="8229600" cy="914400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r>
              <a:rPr lang="en-US" b="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Headline for </a:t>
            </a:r>
            <a:r>
              <a:rPr lang="en-US" b="0" baseline="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slide with </a:t>
            </a:r>
            <a:r>
              <a:rPr lang="en-US" b="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bodycopy</a:t>
            </a:r>
            <a:r>
              <a:rPr lang="en-US" b="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and bullets</a:t>
            </a:r>
            <a:endParaRPr lang="en-US" b="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09057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2407924"/>
            <a:ext cx="8229600" cy="391667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grpSp>
        <p:nvGrpSpPr>
          <p:cNvPr id="9" name="Group 8"/>
          <p:cNvGrpSpPr/>
          <p:nvPr userDrawn="1"/>
        </p:nvGrpSpPr>
        <p:grpSpPr>
          <a:xfrm>
            <a:off x="0" y="0"/>
            <a:ext cx="9144000" cy="914400"/>
            <a:chOff x="0" y="0"/>
            <a:chExt cx="9144000" cy="914400"/>
          </a:xfrm>
          <a:solidFill>
            <a:srgbClr val="001E4A"/>
          </a:solidFill>
        </p:grpSpPr>
        <p:sp>
          <p:nvSpPr>
            <p:cNvPr id="10" name="Isosceles Triangle 9"/>
            <p:cNvSpPr/>
            <p:nvPr userDrawn="1"/>
          </p:nvSpPr>
          <p:spPr>
            <a:xfrm rot="10800000">
              <a:off x="304800" y="685800"/>
              <a:ext cx="685800" cy="228600"/>
            </a:xfrm>
            <a:prstGeom prst="triangle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/>
            <p:cNvSpPr/>
            <p:nvPr userDrawn="1"/>
          </p:nvSpPr>
          <p:spPr>
            <a:xfrm>
              <a:off x="0" y="0"/>
              <a:ext cx="9144000" cy="762000"/>
            </a:xfrm>
            <a:prstGeom prst="rect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14" name="Picture 13" descr="UMaine_fullcrest_logo4c_reverse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152400"/>
            <a:ext cx="1981200" cy="6303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36647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 - Sing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Chart Placeholder 12"/>
          <p:cNvSpPr>
            <a:spLocks noGrp="1"/>
          </p:cNvSpPr>
          <p:nvPr>
            <p:ph type="chart" sz="quarter" idx="20"/>
          </p:nvPr>
        </p:nvSpPr>
        <p:spPr>
          <a:xfrm>
            <a:off x="463825" y="2564999"/>
            <a:ext cx="5448080" cy="3759601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buNone/>
              <a:defRPr sz="2000">
                <a:solidFill>
                  <a:srgbClr val="999999"/>
                </a:solidFill>
              </a:defRPr>
            </a:lvl1pPr>
          </a:lstStyle>
          <a:p>
            <a:endParaRPr lang="en-US" dirty="0"/>
          </a:p>
        </p:txBody>
      </p:sp>
      <p:grpSp>
        <p:nvGrpSpPr>
          <p:cNvPr id="8" name="Group 7"/>
          <p:cNvGrpSpPr/>
          <p:nvPr userDrawn="1"/>
        </p:nvGrpSpPr>
        <p:grpSpPr>
          <a:xfrm>
            <a:off x="0" y="0"/>
            <a:ext cx="9144000" cy="914400"/>
            <a:chOff x="0" y="0"/>
            <a:chExt cx="9144000" cy="914400"/>
          </a:xfrm>
          <a:solidFill>
            <a:srgbClr val="001E4A"/>
          </a:solidFill>
        </p:grpSpPr>
        <p:sp>
          <p:nvSpPr>
            <p:cNvPr id="13" name="Isosceles Triangle 12"/>
            <p:cNvSpPr/>
            <p:nvPr userDrawn="1"/>
          </p:nvSpPr>
          <p:spPr>
            <a:xfrm rot="10800000">
              <a:off x="304800" y="685800"/>
              <a:ext cx="685800" cy="228600"/>
            </a:xfrm>
            <a:prstGeom prst="triangle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/>
            <p:cNvSpPr/>
            <p:nvPr userDrawn="1"/>
          </p:nvSpPr>
          <p:spPr>
            <a:xfrm>
              <a:off x="0" y="0"/>
              <a:ext cx="9144000" cy="762000"/>
            </a:xfrm>
            <a:prstGeom prst="rect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16" name="Picture 15" descr="UMaine_fullcrest_logo4c_reverse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152400"/>
            <a:ext cx="1981200" cy="6303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33684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hart Placeholder 12"/>
          <p:cNvSpPr>
            <a:spLocks noGrp="1"/>
          </p:cNvSpPr>
          <p:nvPr>
            <p:ph type="chart" sz="quarter" idx="20"/>
          </p:nvPr>
        </p:nvSpPr>
        <p:spPr>
          <a:xfrm>
            <a:off x="463825" y="2564999"/>
            <a:ext cx="5448080" cy="3759601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buNone/>
              <a:defRPr sz="2000">
                <a:solidFill>
                  <a:srgbClr val="999999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Content Placeholder 5"/>
          <p:cNvSpPr>
            <a:spLocks noGrp="1"/>
          </p:cNvSpPr>
          <p:nvPr>
            <p:ph sz="quarter" idx="21" hasCustomPrompt="1"/>
          </p:nvPr>
        </p:nvSpPr>
        <p:spPr>
          <a:xfrm>
            <a:off x="6035863" y="2564999"/>
            <a:ext cx="2651760" cy="3759601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spcBef>
                <a:spcPts val="0"/>
              </a:spcBef>
              <a:buNone/>
              <a:defRPr sz="2000" b="0" i="0" baseline="0">
                <a:solidFill>
                  <a:srgbClr val="666666"/>
                </a:solidFill>
                <a:latin typeface="Arial"/>
                <a:cs typeface="Arial"/>
              </a:defRPr>
            </a:lvl1pPr>
            <a:lvl2pPr>
              <a:defRPr sz="2000">
                <a:solidFill>
                  <a:srgbClr val="0F7FC5"/>
                </a:solidFill>
              </a:defRPr>
            </a:lvl2pPr>
            <a:lvl3pPr>
              <a:defRPr sz="1800">
                <a:solidFill>
                  <a:srgbClr val="0F7FC5"/>
                </a:solidFill>
              </a:defRPr>
            </a:lvl3pPr>
            <a:lvl4pPr>
              <a:defRPr sz="1600">
                <a:solidFill>
                  <a:srgbClr val="0F7FC5"/>
                </a:solidFill>
              </a:defRPr>
            </a:lvl4pPr>
            <a:lvl5pPr>
              <a:defRPr sz="1600">
                <a:solidFill>
                  <a:srgbClr val="0F7FC5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Note some important details on your chart</a:t>
            </a:r>
          </a:p>
        </p:txBody>
      </p:sp>
      <p:grpSp>
        <p:nvGrpSpPr>
          <p:cNvPr id="15" name="Group 14"/>
          <p:cNvGrpSpPr/>
          <p:nvPr userDrawn="1"/>
        </p:nvGrpSpPr>
        <p:grpSpPr>
          <a:xfrm>
            <a:off x="0" y="0"/>
            <a:ext cx="9144000" cy="914400"/>
            <a:chOff x="0" y="0"/>
            <a:chExt cx="9144000" cy="914400"/>
          </a:xfrm>
          <a:solidFill>
            <a:srgbClr val="001E4A"/>
          </a:solidFill>
        </p:grpSpPr>
        <p:sp>
          <p:nvSpPr>
            <p:cNvPr id="16" name="Isosceles Triangle 15"/>
            <p:cNvSpPr/>
            <p:nvPr userDrawn="1"/>
          </p:nvSpPr>
          <p:spPr>
            <a:xfrm rot="10800000">
              <a:off x="304800" y="685800"/>
              <a:ext cx="685800" cy="228600"/>
            </a:xfrm>
            <a:prstGeom prst="triangle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ectangle 16"/>
            <p:cNvSpPr/>
            <p:nvPr userDrawn="1"/>
          </p:nvSpPr>
          <p:spPr>
            <a:xfrm>
              <a:off x="0" y="0"/>
              <a:ext cx="9144000" cy="762000"/>
            </a:xfrm>
            <a:prstGeom prst="rect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18" name="Picture 17" descr="UMaine_fullcrest_logo4c_reverse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152400"/>
            <a:ext cx="1981200" cy="6303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18495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167128"/>
            <a:ext cx="8229600" cy="3621197"/>
          </a:xfrm>
          <a:prstGeom prst="rect">
            <a:avLst/>
          </a:prstGeom>
        </p:spPr>
        <p:txBody>
          <a:bodyPr vert="horz" lIns="0" tIns="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1602531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59" r:id="rId2"/>
    <p:sldLayoutId id="2147483660" r:id="rId3"/>
    <p:sldLayoutId id="2147483662" r:id="rId4"/>
    <p:sldLayoutId id="2147483663" r:id="rId5"/>
    <p:sldLayoutId id="2147483666" r:id="rId6"/>
    <p:sldLayoutId id="2147483667" r:id="rId7"/>
    <p:sldLayoutId id="2147483674" r:id="rId8"/>
    <p:sldLayoutId id="2147483676" r:id="rId9"/>
    <p:sldLayoutId id="2147483675" r:id="rId10"/>
  </p:sldLayoutIdLst>
  <p:txStyles>
    <p:titleStyle>
      <a:lvl1pPr algn="l" defTabSz="457200" rtl="0" eaLnBrk="1" latinLnBrk="0" hangingPunct="1">
        <a:spcBef>
          <a:spcPct val="0"/>
        </a:spcBef>
        <a:buNone/>
        <a:defRPr sz="3200" b="1" kern="1200">
          <a:solidFill>
            <a:schemeClr val="tx1"/>
          </a:solidFill>
          <a:latin typeface="Arial"/>
          <a:ea typeface="+mj-ea"/>
          <a:cs typeface="Arial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Arial"/>
          <a:ea typeface="+mn-ea"/>
          <a:cs typeface="Arial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Arial"/>
          <a:ea typeface="+mn-ea"/>
          <a:cs typeface="Arial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1800" kern="1200">
          <a:solidFill>
            <a:schemeClr val="tx1"/>
          </a:solidFill>
          <a:latin typeface="Arial"/>
          <a:ea typeface="+mn-ea"/>
          <a:cs typeface="Arial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1600" kern="1200">
          <a:solidFill>
            <a:schemeClr val="tx1"/>
          </a:solidFill>
          <a:latin typeface="Arial"/>
          <a:ea typeface="+mn-ea"/>
          <a:cs typeface="Arial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1400" kern="1200">
          <a:solidFill>
            <a:schemeClr val="tx1"/>
          </a:solidFill>
          <a:latin typeface="Arial"/>
          <a:ea typeface="+mn-ea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5" name="Picture Placeholder 4" descr="19987329648_29940440b7_k.jpg"/>
          <p:cNvPicPr>
            <a:picLocks noGrp="1" noChangeAspect="1"/>
          </p:cNvPicPr>
          <p:nvPr>
            <p:ph type="pic" sz="quarter" idx="1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45" r="745"/>
          <a:stretch>
            <a:fillRect/>
          </a:stretch>
        </p:blipFill>
        <p:spPr>
          <a:xfrm>
            <a:off x="609600" y="609600"/>
            <a:ext cx="3657600" cy="5562600"/>
          </a:xfrm>
        </p:spPr>
      </p:pic>
    </p:spTree>
    <p:extLst>
      <p:ext uri="{BB962C8B-B14F-4D97-AF65-F5344CB8AC3E}">
        <p14:creationId xmlns:p14="http://schemas.microsoft.com/office/powerpoint/2010/main" val="9411629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62952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Placeholder 1"/>
          <p:cNvSpPr txBox="1">
            <a:spLocks/>
          </p:cNvSpPr>
          <p:nvPr/>
        </p:nvSpPr>
        <p:spPr>
          <a:xfrm>
            <a:off x="457200" y="1676400"/>
            <a:ext cx="8229600" cy="538609"/>
          </a:xfrm>
          <a:prstGeom prst="rect">
            <a:avLst/>
          </a:prstGeom>
        </p:spPr>
        <p:txBody>
          <a:bodyPr vert="horz" lIns="0" tIns="0" rIns="91440" bIns="45720" rtlCol="0" anchor="t" anchorCtr="0">
            <a:sp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200" b="1" kern="1200">
                <a:solidFill>
                  <a:schemeClr val="tx1"/>
                </a:solidFill>
                <a:latin typeface="Arial"/>
                <a:ea typeface="+mj-ea"/>
                <a:cs typeface="Arial"/>
              </a:defRPr>
            </a:lvl1pPr>
          </a:lstStyle>
          <a:p>
            <a:r>
              <a:rPr lang="en-US" b="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Click to edit Master title style</a:t>
            </a:r>
            <a:endParaRPr lang="en-US" b="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34270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Placeholder 1"/>
          <p:cNvSpPr txBox="1">
            <a:spLocks/>
          </p:cNvSpPr>
          <p:nvPr/>
        </p:nvSpPr>
        <p:spPr>
          <a:xfrm>
            <a:off x="457200" y="1676400"/>
            <a:ext cx="8229600" cy="538609"/>
          </a:xfrm>
          <a:prstGeom prst="rect">
            <a:avLst/>
          </a:prstGeom>
        </p:spPr>
        <p:txBody>
          <a:bodyPr vert="horz" lIns="0" tIns="0" rIns="91440" bIns="45720" rtlCol="0" anchor="t" anchorCtr="0">
            <a:sp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200" b="1" kern="1200">
                <a:solidFill>
                  <a:schemeClr val="tx1"/>
                </a:solidFill>
                <a:latin typeface="Arial"/>
                <a:ea typeface="+mj-ea"/>
                <a:cs typeface="Arial"/>
              </a:defRPr>
            </a:lvl1pPr>
          </a:lstStyle>
          <a:p>
            <a:r>
              <a:rPr lang="en-US" b="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Click to edit Master title style</a:t>
            </a:r>
            <a:endParaRPr lang="en-US" b="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71902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Title Placeholder 1"/>
          <p:cNvSpPr txBox="1">
            <a:spLocks/>
          </p:cNvSpPr>
          <p:nvPr/>
        </p:nvSpPr>
        <p:spPr>
          <a:xfrm>
            <a:off x="457200" y="1676400"/>
            <a:ext cx="8229600" cy="538609"/>
          </a:xfrm>
          <a:prstGeom prst="rect">
            <a:avLst/>
          </a:prstGeom>
        </p:spPr>
        <p:txBody>
          <a:bodyPr vert="horz" lIns="0" tIns="0" rIns="91440" bIns="45720" rtlCol="0" anchor="t" anchorCtr="0">
            <a:sp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200" b="1" kern="1200">
                <a:solidFill>
                  <a:schemeClr val="tx1"/>
                </a:solidFill>
                <a:latin typeface="Arial"/>
                <a:ea typeface="+mj-ea"/>
                <a:cs typeface="Arial"/>
              </a:defRPr>
            </a:lvl1pPr>
          </a:lstStyle>
          <a:p>
            <a:r>
              <a:rPr lang="en-US" b="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Click to edit Master title style</a:t>
            </a:r>
            <a:endParaRPr lang="en-US" b="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15444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/>
          <p:cNvSpPr>
            <a:spLocks noGrp="1"/>
          </p:cNvSpPr>
          <p:nvPr>
            <p:ph type="pic" idx="1"/>
          </p:nvPr>
        </p:nvSpPr>
        <p:spPr/>
      </p:sp>
      <p:sp>
        <p:nvSpPr>
          <p:cNvPr id="3" name="Title Placeholder 1"/>
          <p:cNvSpPr txBox="1">
            <a:spLocks/>
          </p:cNvSpPr>
          <p:nvPr/>
        </p:nvSpPr>
        <p:spPr>
          <a:xfrm>
            <a:off x="457200" y="1676400"/>
            <a:ext cx="8229600" cy="538609"/>
          </a:xfrm>
          <a:prstGeom prst="rect">
            <a:avLst/>
          </a:prstGeom>
        </p:spPr>
        <p:txBody>
          <a:bodyPr vert="horz" lIns="0" tIns="0" rIns="91440" bIns="45720" rtlCol="0" anchor="t" anchorCtr="0">
            <a:sp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200" b="1" kern="1200">
                <a:solidFill>
                  <a:schemeClr val="tx1"/>
                </a:solidFill>
                <a:latin typeface="Arial"/>
                <a:ea typeface="+mj-ea"/>
                <a:cs typeface="Arial"/>
              </a:defRPr>
            </a:lvl1pPr>
          </a:lstStyle>
          <a:p>
            <a:r>
              <a:rPr lang="en-US" b="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Click to edit Master title style</a:t>
            </a:r>
            <a:endParaRPr lang="en-US" b="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32289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hart Placeholder 1"/>
          <p:cNvSpPr>
            <a:spLocks noGrp="1"/>
          </p:cNvSpPr>
          <p:nvPr>
            <p:ph type="chart" sz="quarter" idx="4294967295"/>
          </p:nvPr>
        </p:nvSpPr>
        <p:spPr>
          <a:xfrm>
            <a:off x="463824" y="2590800"/>
            <a:ext cx="5439486" cy="3759601"/>
          </a:xfrm>
        </p:spPr>
      </p:sp>
      <p:sp>
        <p:nvSpPr>
          <p:cNvPr id="3" name="Title Placeholder 1"/>
          <p:cNvSpPr txBox="1">
            <a:spLocks/>
          </p:cNvSpPr>
          <p:nvPr/>
        </p:nvSpPr>
        <p:spPr>
          <a:xfrm>
            <a:off x="457200" y="1676400"/>
            <a:ext cx="8229600" cy="538609"/>
          </a:xfrm>
          <a:prstGeom prst="rect">
            <a:avLst/>
          </a:prstGeom>
        </p:spPr>
        <p:txBody>
          <a:bodyPr vert="horz" lIns="0" tIns="0" rIns="91440" bIns="45720" rtlCol="0" anchor="t" anchorCtr="0">
            <a:sp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200" b="1" kern="1200">
                <a:solidFill>
                  <a:schemeClr val="tx1"/>
                </a:solidFill>
                <a:latin typeface="Arial"/>
                <a:ea typeface="+mj-ea"/>
                <a:cs typeface="Arial"/>
              </a:defRPr>
            </a:lvl1pPr>
          </a:lstStyle>
          <a:p>
            <a:r>
              <a:rPr lang="en-US" b="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Click to edit Master title style</a:t>
            </a:r>
            <a:endParaRPr lang="en-US" b="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6059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hart Placeholder 1"/>
          <p:cNvSpPr>
            <a:spLocks noGrp="1"/>
          </p:cNvSpPr>
          <p:nvPr>
            <p:ph type="chart" sz="quarter" idx="20"/>
          </p:nvPr>
        </p:nvSpPr>
        <p:spPr/>
      </p:sp>
      <p:sp>
        <p:nvSpPr>
          <p:cNvPr id="3" name="Content Placeholder 2"/>
          <p:cNvSpPr>
            <a:spLocks noGrp="1"/>
          </p:cNvSpPr>
          <p:nvPr>
            <p:ph sz="quarter" idx="2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Placeholder 1"/>
          <p:cNvSpPr txBox="1">
            <a:spLocks/>
          </p:cNvSpPr>
          <p:nvPr/>
        </p:nvSpPr>
        <p:spPr>
          <a:xfrm>
            <a:off x="457200" y="1676400"/>
            <a:ext cx="8229600" cy="538609"/>
          </a:xfrm>
          <a:prstGeom prst="rect">
            <a:avLst/>
          </a:prstGeom>
        </p:spPr>
        <p:txBody>
          <a:bodyPr vert="horz" lIns="0" tIns="0" rIns="91440" bIns="45720" rtlCol="0" anchor="t" anchorCtr="0">
            <a:sp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200" b="1" kern="1200">
                <a:solidFill>
                  <a:schemeClr val="tx1"/>
                </a:solidFill>
                <a:latin typeface="Arial"/>
                <a:ea typeface="+mj-ea"/>
                <a:cs typeface="Arial"/>
              </a:defRPr>
            </a:lvl1pPr>
          </a:lstStyle>
          <a:p>
            <a:r>
              <a:rPr lang="en-US" b="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Click to edit Master title style</a:t>
            </a:r>
            <a:endParaRPr lang="en-US" b="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24102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hart Placeholder 1"/>
          <p:cNvSpPr>
            <a:spLocks noGrp="1"/>
          </p:cNvSpPr>
          <p:nvPr>
            <p:ph type="chart" sz="quarter" idx="18"/>
          </p:nvPr>
        </p:nvSpPr>
        <p:spPr/>
      </p:sp>
      <p:sp>
        <p:nvSpPr>
          <p:cNvPr id="3" name="Chart Placeholder 2"/>
          <p:cNvSpPr>
            <a:spLocks noGrp="1"/>
          </p:cNvSpPr>
          <p:nvPr>
            <p:ph type="chart" sz="quarter" idx="19"/>
          </p:nvPr>
        </p:nvSpPr>
        <p:spPr/>
      </p:sp>
      <p:sp>
        <p:nvSpPr>
          <p:cNvPr id="4" name="Title Placeholder 1"/>
          <p:cNvSpPr txBox="1">
            <a:spLocks/>
          </p:cNvSpPr>
          <p:nvPr/>
        </p:nvSpPr>
        <p:spPr>
          <a:xfrm>
            <a:off x="457200" y="1676400"/>
            <a:ext cx="8229600" cy="538609"/>
          </a:xfrm>
          <a:prstGeom prst="rect">
            <a:avLst/>
          </a:prstGeom>
        </p:spPr>
        <p:txBody>
          <a:bodyPr vert="horz" lIns="0" tIns="0" rIns="91440" bIns="45720" rtlCol="0" anchor="t" anchorCtr="0">
            <a:sp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200" b="1" kern="1200">
                <a:solidFill>
                  <a:schemeClr val="tx1"/>
                </a:solidFill>
                <a:latin typeface="Arial"/>
                <a:ea typeface="+mj-ea"/>
                <a:cs typeface="Arial"/>
              </a:defRPr>
            </a:lvl1pPr>
          </a:lstStyle>
          <a:p>
            <a:r>
              <a:rPr lang="en-US" b="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Click to edit Master title style</a:t>
            </a:r>
            <a:endParaRPr lang="en-US" b="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2061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Primary 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645</TotalTime>
  <Words>42</Words>
  <Application>Microsoft Macintosh PowerPoint</Application>
  <PresentationFormat>On-screen Show (4:3)</PresentationFormat>
  <Paragraphs>7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Primary Template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Admin Assistant</dc:creator>
  <cp:lastModifiedBy>Michele Bonin</cp:lastModifiedBy>
  <cp:revision>79</cp:revision>
  <cp:lastPrinted>2012-12-03T19:23:21Z</cp:lastPrinted>
  <dcterms:created xsi:type="dcterms:W3CDTF">2012-12-03T19:26:50Z</dcterms:created>
  <dcterms:modified xsi:type="dcterms:W3CDTF">2016-07-06T14:13:31Z</dcterms:modified>
</cp:coreProperties>
</file>