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1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1E4A"/>
    <a:srgbClr val="111C30"/>
    <a:srgbClr val="66A6CF"/>
    <a:srgbClr val="001934"/>
    <a:srgbClr val="071A34"/>
    <a:srgbClr val="6AA6CD"/>
    <a:srgbClr val="5697D5"/>
    <a:srgbClr val="79BDE8"/>
    <a:srgbClr val="081C36"/>
    <a:srgbClr val="14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3" autoAdjust="0"/>
    <p:restoredTop sz="94668" autoAdjust="0"/>
  </p:normalViewPr>
  <p:slideViewPr>
    <p:cSldViewPr showGuides="1">
      <p:cViewPr>
        <p:scale>
          <a:sx n="150" d="100"/>
          <a:sy n="150" d="100"/>
        </p:scale>
        <p:origin x="-1920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E6F08-7E7C-4CF9-9701-6A86A4103234}" type="datetimeFigureOut">
              <a:rPr lang="en-US" smtClean="0"/>
              <a:pPr/>
              <a:t>7/6/16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26FC6-7F58-4C84-880A-FF2087D628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ash 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E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533400"/>
            <a:ext cx="2667000" cy="848592"/>
          </a:xfrm>
          <a:prstGeom prst="rect">
            <a:avLst/>
          </a:prstGeom>
        </p:spPr>
      </p:pic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953000" y="3200400"/>
            <a:ext cx="3581400" cy="19812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953000" y="5410200"/>
            <a:ext cx="3581400" cy="76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66A6C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Presenter</a:t>
            </a:r>
            <a:endParaRPr lang="en-US" dirty="0"/>
          </a:p>
        </p:txBody>
      </p:sp>
      <p:sp>
        <p:nvSpPr>
          <p:cNvPr id="7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09600" y="609600"/>
            <a:ext cx="3657600" cy="55626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4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63824" y="2564999"/>
            <a:ext cx="4020590" cy="37596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hart Placeholder 12"/>
          <p:cNvSpPr>
            <a:spLocks noGrp="1"/>
          </p:cNvSpPr>
          <p:nvPr>
            <p:ph type="chart" sz="quarter" idx="19"/>
          </p:nvPr>
        </p:nvSpPr>
        <p:spPr>
          <a:xfrm>
            <a:off x="4624552" y="2564999"/>
            <a:ext cx="4020042" cy="37596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914400"/>
            <a:chOff x="0" y="0"/>
            <a:chExt cx="9144000" cy="914400"/>
          </a:xfrm>
          <a:solidFill>
            <a:srgbClr val="001E4A"/>
          </a:solidFill>
        </p:grpSpPr>
        <p:sp>
          <p:nvSpPr>
            <p:cNvPr id="11" name="Isosceles Triangle 10"/>
            <p:cNvSpPr/>
            <p:nvPr userDrawn="1"/>
          </p:nvSpPr>
          <p:spPr>
            <a:xfrm rot="10800000">
              <a:off x="304800" y="685800"/>
              <a:ext cx="685800" cy="22860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762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981200" cy="63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1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2791"/>
            <a:ext cx="7772400" cy="538609"/>
          </a:xfrm>
          <a:prstGeom prst="rect">
            <a:avLst/>
          </a:prstGeom>
        </p:spPr>
        <p:txBody>
          <a:bodyPr anchor="b"/>
          <a:lstStyle>
            <a:lvl1pPr algn="ctr">
              <a:defRPr b="0">
                <a:solidFill>
                  <a:srgbClr val="7F7F7F"/>
                </a:solidFill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62400"/>
            <a:ext cx="6400800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Subhead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85800" y="3810000"/>
            <a:ext cx="7772400" cy="0"/>
          </a:xfrm>
          <a:prstGeom prst="line">
            <a:avLst/>
          </a:prstGeom>
          <a:ln>
            <a:solidFill>
              <a:srgbClr val="66A6C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 userDrawn="1"/>
        </p:nvGrpSpPr>
        <p:grpSpPr>
          <a:xfrm>
            <a:off x="0" y="0"/>
            <a:ext cx="9144000" cy="914400"/>
            <a:chOff x="0" y="0"/>
            <a:chExt cx="9144000" cy="914400"/>
          </a:xfrm>
          <a:solidFill>
            <a:srgbClr val="001E4A"/>
          </a:solidFill>
        </p:grpSpPr>
        <p:sp>
          <p:nvSpPr>
            <p:cNvPr id="7" name="Isosceles Triangle 6"/>
            <p:cNvSpPr/>
            <p:nvPr userDrawn="1"/>
          </p:nvSpPr>
          <p:spPr>
            <a:xfrm rot="10800000">
              <a:off x="304800" y="685800"/>
              <a:ext cx="685800" cy="22860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0"/>
              <a:ext cx="9144000" cy="762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981200" cy="63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8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91740"/>
            <a:ext cx="8229600" cy="36042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914400"/>
            <a:chOff x="0" y="0"/>
            <a:chExt cx="9144000" cy="914400"/>
          </a:xfrm>
          <a:solidFill>
            <a:srgbClr val="001E4A"/>
          </a:solidFill>
        </p:grpSpPr>
        <p:sp>
          <p:nvSpPr>
            <p:cNvPr id="11" name="Isosceles Triangle 10"/>
            <p:cNvSpPr/>
            <p:nvPr userDrawn="1"/>
          </p:nvSpPr>
          <p:spPr>
            <a:xfrm rot="10800000">
              <a:off x="304800" y="685800"/>
              <a:ext cx="685800" cy="22860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0"/>
              <a:ext cx="9144000" cy="762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981200" cy="63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65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91740"/>
            <a:ext cx="4040188" cy="36042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91740"/>
            <a:ext cx="4041775" cy="36042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44000" cy="914400"/>
            <a:chOff x="0" y="0"/>
            <a:chExt cx="9144000" cy="914400"/>
          </a:xfrm>
          <a:solidFill>
            <a:srgbClr val="001E4A"/>
          </a:solidFill>
        </p:grpSpPr>
        <p:sp>
          <p:nvSpPr>
            <p:cNvPr id="12" name="Isosceles Triangle 11"/>
            <p:cNvSpPr/>
            <p:nvPr userDrawn="1"/>
          </p:nvSpPr>
          <p:spPr>
            <a:xfrm rot="10800000">
              <a:off x="304800" y="685800"/>
              <a:ext cx="685800" cy="22860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0"/>
              <a:ext cx="9144000" cy="762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981200" cy="63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24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- Compariso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2514600"/>
            <a:ext cx="4040188" cy="457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List 1 headline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17838"/>
            <a:ext cx="4040188" cy="27733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2514600"/>
            <a:ext cx="4041775" cy="457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List 2 headline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17838"/>
            <a:ext cx="4041775" cy="27733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0"/>
            <a:ext cx="9144000" cy="914400"/>
            <a:chOff x="0" y="0"/>
            <a:chExt cx="9144000" cy="914400"/>
          </a:xfrm>
          <a:solidFill>
            <a:srgbClr val="001E4A"/>
          </a:solidFill>
        </p:grpSpPr>
        <p:sp>
          <p:nvSpPr>
            <p:cNvPr id="12" name="Isosceles Triangle 11"/>
            <p:cNvSpPr/>
            <p:nvPr userDrawn="1"/>
          </p:nvSpPr>
          <p:spPr>
            <a:xfrm rot="10800000">
              <a:off x="304800" y="685800"/>
              <a:ext cx="685800" cy="22860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762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981200" cy="63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1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- Bodycopy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362200"/>
            <a:ext cx="4724400" cy="3763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3008313" cy="3763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9144000" cy="914400"/>
            <a:chOff x="0" y="0"/>
            <a:chExt cx="9144000" cy="914400"/>
          </a:xfrm>
          <a:solidFill>
            <a:srgbClr val="001E4A"/>
          </a:solidFill>
        </p:grpSpPr>
        <p:sp>
          <p:nvSpPr>
            <p:cNvPr id="10" name="Isosceles Triangle 9"/>
            <p:cNvSpPr/>
            <p:nvPr userDrawn="1"/>
          </p:nvSpPr>
          <p:spPr>
            <a:xfrm rot="10800000">
              <a:off x="304800" y="685800"/>
              <a:ext cx="685800" cy="22860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0"/>
              <a:ext cx="9144000" cy="762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981200" cy="630382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371600"/>
            <a:ext cx="8229600" cy="9144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Headline for </a:t>
            </a:r>
            <a:r>
              <a:rPr lang="en-US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slide with </a:t>
            </a:r>
            <a:r>
              <a:rPr lang="en-US" b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bodycopy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bullets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0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407924"/>
            <a:ext cx="8229600" cy="39166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9144000" cy="914400"/>
            <a:chOff x="0" y="0"/>
            <a:chExt cx="9144000" cy="914400"/>
          </a:xfrm>
          <a:solidFill>
            <a:srgbClr val="001E4A"/>
          </a:solidFill>
        </p:grpSpPr>
        <p:sp>
          <p:nvSpPr>
            <p:cNvPr id="10" name="Isosceles Triangle 9"/>
            <p:cNvSpPr/>
            <p:nvPr userDrawn="1"/>
          </p:nvSpPr>
          <p:spPr>
            <a:xfrm rot="10800000">
              <a:off x="304800" y="685800"/>
              <a:ext cx="685800" cy="22860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0"/>
              <a:ext cx="9144000" cy="762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981200" cy="63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6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12"/>
          <p:cNvSpPr>
            <a:spLocks noGrp="1"/>
          </p:cNvSpPr>
          <p:nvPr>
            <p:ph type="chart" sz="quarter" idx="20"/>
          </p:nvPr>
        </p:nvSpPr>
        <p:spPr>
          <a:xfrm>
            <a:off x="463825" y="2564999"/>
            <a:ext cx="5448080" cy="37596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9144000" cy="914400"/>
            <a:chOff x="0" y="0"/>
            <a:chExt cx="9144000" cy="914400"/>
          </a:xfrm>
          <a:solidFill>
            <a:srgbClr val="001E4A"/>
          </a:solidFill>
        </p:grpSpPr>
        <p:sp>
          <p:nvSpPr>
            <p:cNvPr id="13" name="Isosceles Triangle 12"/>
            <p:cNvSpPr/>
            <p:nvPr userDrawn="1"/>
          </p:nvSpPr>
          <p:spPr>
            <a:xfrm rot="10800000">
              <a:off x="304800" y="685800"/>
              <a:ext cx="685800" cy="22860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0"/>
              <a:ext cx="9144000" cy="762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981200" cy="63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6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12"/>
          <p:cNvSpPr>
            <a:spLocks noGrp="1"/>
          </p:cNvSpPr>
          <p:nvPr>
            <p:ph type="chart" sz="quarter" idx="20"/>
          </p:nvPr>
        </p:nvSpPr>
        <p:spPr>
          <a:xfrm>
            <a:off x="463825" y="2564999"/>
            <a:ext cx="5448080" cy="37596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21" hasCustomPrompt="1"/>
          </p:nvPr>
        </p:nvSpPr>
        <p:spPr>
          <a:xfrm>
            <a:off x="6035863" y="2564999"/>
            <a:ext cx="2651760" cy="37596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2000" b="0" i="0" baseline="0">
                <a:solidFill>
                  <a:srgbClr val="666666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F7FC5"/>
                </a:solidFill>
              </a:defRPr>
            </a:lvl2pPr>
            <a:lvl3pPr>
              <a:defRPr sz="1800">
                <a:solidFill>
                  <a:srgbClr val="0F7FC5"/>
                </a:solidFill>
              </a:defRPr>
            </a:lvl3pPr>
            <a:lvl4pPr>
              <a:defRPr sz="1600">
                <a:solidFill>
                  <a:srgbClr val="0F7FC5"/>
                </a:solidFill>
              </a:defRPr>
            </a:lvl4pPr>
            <a:lvl5pPr>
              <a:defRPr sz="1600">
                <a:solidFill>
                  <a:srgbClr val="0F7FC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Note some important details on your chart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914400"/>
            <a:chOff x="0" y="0"/>
            <a:chExt cx="9144000" cy="914400"/>
          </a:xfrm>
          <a:solidFill>
            <a:srgbClr val="001E4A"/>
          </a:solidFill>
        </p:grpSpPr>
        <p:sp>
          <p:nvSpPr>
            <p:cNvPr id="16" name="Isosceles Triangle 15"/>
            <p:cNvSpPr/>
            <p:nvPr userDrawn="1"/>
          </p:nvSpPr>
          <p:spPr>
            <a:xfrm rot="10800000">
              <a:off x="304800" y="685800"/>
              <a:ext cx="685800" cy="22860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0"/>
              <a:ext cx="9144000" cy="762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981200" cy="63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4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67128"/>
            <a:ext cx="8229600" cy="3621197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02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9" r:id="rId2"/>
    <p:sldLayoutId id="2147483660" r:id="rId3"/>
    <p:sldLayoutId id="2147483662" r:id="rId4"/>
    <p:sldLayoutId id="2147483663" r:id="rId5"/>
    <p:sldLayoutId id="2147483666" r:id="rId6"/>
    <p:sldLayoutId id="2147483667" r:id="rId7"/>
    <p:sldLayoutId id="2147483674" r:id="rId8"/>
    <p:sldLayoutId id="2147483676" r:id="rId9"/>
    <p:sldLayoutId id="2147483675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19987329648_29940440b7_k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r="745"/>
          <a:stretch>
            <a:fillRect/>
          </a:stretch>
        </p:blipFill>
        <p:spPr>
          <a:xfrm>
            <a:off x="609600" y="609600"/>
            <a:ext cx="3657600" cy="5562600"/>
          </a:xfrm>
        </p:spPr>
      </p:pic>
    </p:spTree>
    <p:extLst>
      <p:ext uri="{BB962C8B-B14F-4D97-AF65-F5344CB8AC3E}">
        <p14:creationId xmlns:p14="http://schemas.microsoft.com/office/powerpoint/2010/main" val="94116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9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457200" y="1676400"/>
            <a:ext cx="8229600" cy="538609"/>
          </a:xfrm>
          <a:prstGeom prst="rect">
            <a:avLst/>
          </a:prstGeom>
        </p:spPr>
        <p:txBody>
          <a:bodyPr vert="horz" lIns="0" tIns="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7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1676400"/>
            <a:ext cx="8229600" cy="538609"/>
          </a:xfrm>
          <a:prstGeom prst="rect">
            <a:avLst/>
          </a:prstGeom>
        </p:spPr>
        <p:txBody>
          <a:bodyPr vert="horz" lIns="0" tIns="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90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457200" y="1676400"/>
            <a:ext cx="8229600" cy="538609"/>
          </a:xfrm>
          <a:prstGeom prst="rect">
            <a:avLst/>
          </a:prstGeom>
        </p:spPr>
        <p:txBody>
          <a:bodyPr vert="horz" lIns="0" tIns="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544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Placeholder 1"/>
          <p:cNvSpPr txBox="1">
            <a:spLocks/>
          </p:cNvSpPr>
          <p:nvPr/>
        </p:nvSpPr>
        <p:spPr>
          <a:xfrm>
            <a:off x="457200" y="1676400"/>
            <a:ext cx="8229600" cy="538609"/>
          </a:xfrm>
          <a:prstGeom prst="rect">
            <a:avLst/>
          </a:prstGeom>
        </p:spPr>
        <p:txBody>
          <a:bodyPr vert="horz" lIns="0" tIns="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28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/>
          <p:cNvSpPr>
            <a:spLocks noGrp="1"/>
          </p:cNvSpPr>
          <p:nvPr>
            <p:ph type="chart" sz="quarter" idx="4294967295"/>
          </p:nvPr>
        </p:nvSpPr>
        <p:spPr>
          <a:xfrm>
            <a:off x="463824" y="2590800"/>
            <a:ext cx="5439486" cy="3759601"/>
          </a:xfrm>
        </p:spPr>
      </p:sp>
      <p:sp>
        <p:nvSpPr>
          <p:cNvPr id="3" name="Title Placeholder 1"/>
          <p:cNvSpPr txBox="1">
            <a:spLocks/>
          </p:cNvSpPr>
          <p:nvPr/>
        </p:nvSpPr>
        <p:spPr>
          <a:xfrm>
            <a:off x="457200" y="1676400"/>
            <a:ext cx="8229600" cy="538609"/>
          </a:xfrm>
          <a:prstGeom prst="rect">
            <a:avLst/>
          </a:prstGeom>
        </p:spPr>
        <p:txBody>
          <a:bodyPr vert="horz" lIns="0" tIns="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5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/>
          <p:cNvSpPr>
            <a:spLocks noGrp="1"/>
          </p:cNvSpPr>
          <p:nvPr>
            <p:ph type="chart" sz="quarter" idx="20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1676400"/>
            <a:ext cx="8229600" cy="538609"/>
          </a:xfrm>
          <a:prstGeom prst="rect">
            <a:avLst/>
          </a:prstGeom>
        </p:spPr>
        <p:txBody>
          <a:bodyPr vert="horz" lIns="0" tIns="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1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/>
          <p:cNvSpPr>
            <a:spLocks noGrp="1"/>
          </p:cNvSpPr>
          <p:nvPr>
            <p:ph type="chart" sz="quarter" idx="18"/>
          </p:nvPr>
        </p:nvSpPr>
        <p:spPr/>
      </p:sp>
      <p:sp>
        <p:nvSpPr>
          <p:cNvPr id="3" name="Chart Placeholder 2"/>
          <p:cNvSpPr>
            <a:spLocks noGrp="1"/>
          </p:cNvSpPr>
          <p:nvPr>
            <p:ph type="chart" sz="quarter" idx="19"/>
          </p:nvPr>
        </p:nvSpPr>
        <p:spPr/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457200" y="1676400"/>
            <a:ext cx="8229600" cy="538609"/>
          </a:xfrm>
          <a:prstGeom prst="rect">
            <a:avLst/>
          </a:prstGeom>
        </p:spPr>
        <p:txBody>
          <a:bodyPr vert="horz" lIns="0" tIns="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0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imary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42</Words>
  <Application>Microsoft Macintosh PowerPoint</Application>
  <PresentationFormat>On-screen Show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Primary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 Assistant</dc:creator>
  <cp:lastModifiedBy>Michele Bonin</cp:lastModifiedBy>
  <cp:revision>79</cp:revision>
  <cp:lastPrinted>2012-12-03T19:23:21Z</cp:lastPrinted>
  <dcterms:created xsi:type="dcterms:W3CDTF">2012-12-03T19:26:50Z</dcterms:created>
  <dcterms:modified xsi:type="dcterms:W3CDTF">2016-07-06T14:13:31Z</dcterms:modified>
</cp:coreProperties>
</file>