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8"/>
      <p:bold r:id="rId9"/>
      <p:italic r:id="rId10"/>
      <p:boldItalic r:id="rId11"/>
    </p:embeddedFont>
    <p:embeddedFont>
      <p:font typeface="Roboto Slab" pitchFamily="2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25ddf2469_0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25ddf2469_0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25ddf2469_0_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25ddf2469_0_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25ddf2469_0_5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25ddf2469_0_5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25ddf2469_0_5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25ddf2469_0_5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A graphic mark that reads &quot;R1 Defines Tomorrow.&quot;" title="R1 Defines Tomorrow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1425" y="42800"/>
            <a:ext cx="1343899" cy="13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 descr="The UMaine shield logo in light blue and navy." title="UMaine shiel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46" y="137675"/>
            <a:ext cx="802329" cy="11520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b="1">
                <a:solidFill>
                  <a:srgbClr val="002B5C"/>
                </a:solidFill>
                <a:latin typeface="Roboto Slab"/>
                <a:ea typeface="Roboto Slab"/>
                <a:cs typeface="Roboto Slab"/>
                <a:sym typeface="Roboto Slab"/>
              </a:rPr>
              <a:t>This is a title in Roboto Slab</a:t>
            </a:r>
            <a:endParaRPr sz="4700" b="1">
              <a:solidFill>
                <a:srgbClr val="002B5C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2B5C"/>
                </a:solidFill>
                <a:latin typeface="Open Sans"/>
                <a:ea typeface="Open Sans"/>
                <a:cs typeface="Open Sans"/>
                <a:sym typeface="Open Sans"/>
              </a:rPr>
              <a:t>This is a subtitle in Open Sans</a:t>
            </a:r>
            <a:endParaRPr sz="2800">
              <a:solidFill>
                <a:srgbClr val="002B5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-3661675" y="4933587"/>
            <a:ext cx="6690300" cy="210000"/>
          </a:xfrm>
          <a:prstGeom prst="parallelogram">
            <a:avLst>
              <a:gd name="adj" fmla="val 25000"/>
            </a:avLst>
          </a:prstGeom>
          <a:solidFill>
            <a:srgbClr val="79BD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3570763" y="4775885"/>
            <a:ext cx="6651900" cy="114900"/>
          </a:xfrm>
          <a:prstGeom prst="parallelogram">
            <a:avLst>
              <a:gd name="adj" fmla="val 25000"/>
            </a:avLst>
          </a:prstGeom>
          <a:solidFill>
            <a:srgbClr val="3F635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3528673" y="4623075"/>
            <a:ext cx="6668400" cy="114900"/>
          </a:xfrm>
          <a:prstGeom prst="parallelogram">
            <a:avLst>
              <a:gd name="adj" fmla="val 25000"/>
            </a:avLst>
          </a:prstGeom>
          <a:solidFill>
            <a:srgbClr val="FFD4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1101550" y="445025"/>
            <a:ext cx="649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552600"/>
            <a:ext cx="8520600" cy="30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7" name="Google Shape;67;p14" descr="A graphic mark that reads &quot;R1 Defines Tomorrow.&quot;" title="R1 Defines Tomorrow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1425" y="42800"/>
            <a:ext cx="1343899" cy="13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 descr="The UMaine shield logo in light blue and navy." title="UMaine shiel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46" y="137675"/>
            <a:ext cx="802329" cy="115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101550" y="445025"/>
            <a:ext cx="649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552600"/>
            <a:ext cx="8520600" cy="30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5" name="Google Shape;75;p15" descr="A graphic mark that reads &quot;R1 Defines Tomorrow.&quot;" title="R1 Defines Tomorrow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1425" y="42800"/>
            <a:ext cx="1343899" cy="13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 descr="The UMaine shield logo in light blue and navy." title="UMaine shiel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46" y="137675"/>
            <a:ext cx="802329" cy="115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1101550" y="445025"/>
            <a:ext cx="649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552600"/>
            <a:ext cx="8520600" cy="30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6" descr="A graphic mark that reads &quot;R1 Defines Tomorrow.&quot;" title="R1 Defines Tomorrow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1425" y="42800"/>
            <a:ext cx="1343899" cy="13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 descr="The UMaine shield logo in light blue and navy." title="UMaine shiel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46" y="137675"/>
            <a:ext cx="802329" cy="115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1101550" y="445025"/>
            <a:ext cx="649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1552600"/>
            <a:ext cx="8520600" cy="30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1" name="Google Shape;91;p17" descr="A graphic mark that reads &quot;R1 Defines Tomorrow.&quot;" title="R1 Defines Tomorrow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1425" y="42800"/>
            <a:ext cx="1343899" cy="13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 descr="The UMaine shield logo in light blue and navy." title="UMaine shield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846" y="137675"/>
            <a:ext cx="802329" cy="115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On-screen Show (16:9)</PresentationFormat>
  <Paragraphs>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Open Sans</vt:lpstr>
      <vt:lpstr>Roboto Slab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Jenna Davenport</cp:lastModifiedBy>
  <cp:revision>1</cp:revision>
  <dcterms:modified xsi:type="dcterms:W3CDTF">2022-02-03T19:24:11Z</dcterms:modified>
</cp:coreProperties>
</file>